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356" r:id="rId2"/>
    <p:sldId id="522" r:id="rId3"/>
    <p:sldId id="525" r:id="rId4"/>
    <p:sldId id="526" r:id="rId5"/>
    <p:sldId id="527" r:id="rId6"/>
  </p:sldIdLst>
  <p:sldSz cx="10515600" cy="59436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3190" autoAdjust="0"/>
  </p:normalViewPr>
  <p:slideViewPr>
    <p:cSldViewPr>
      <p:cViewPr varScale="1">
        <p:scale>
          <a:sx n="126" d="100"/>
          <a:sy n="126" d="100"/>
        </p:scale>
        <p:origin x="138" y="888"/>
      </p:cViewPr>
      <p:guideLst>
        <p:guide orient="horz" pos="1872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444D-05DC-4304-9F93-31A728008C83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7B0D-E546-48CE-9E48-F9EECBBC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54B7-85D6-48C2-AA9E-6AF44A134990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3313" y="514350"/>
            <a:ext cx="45497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58019"/>
            <a:ext cx="7437120" cy="308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82FE-502D-4D8C-B7EC-00736D41D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3313" y="514350"/>
            <a:ext cx="45497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1560" y="3764283"/>
            <a:ext cx="8938260" cy="1711757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1560" y="2456688"/>
            <a:ext cx="8938260" cy="130759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3586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93586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93586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93586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1" y="238021"/>
            <a:ext cx="2278380" cy="5071322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42" y="238021"/>
            <a:ext cx="6747510" cy="50713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553295" y="930703"/>
            <a:ext cx="4970456" cy="5019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0061" y="0"/>
            <a:ext cx="6341716" cy="5733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714377" y="1117385"/>
            <a:ext cx="3566160" cy="13670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835142" y="0"/>
            <a:ext cx="3154681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35140" y="3698240"/>
            <a:ext cx="3680460" cy="990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35141" y="0"/>
            <a:ext cx="1577340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840619" y="3680358"/>
            <a:ext cx="2404347" cy="22632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835141" y="3698240"/>
            <a:ext cx="184023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835140" y="1188720"/>
            <a:ext cx="3680460" cy="25095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835140" y="1518920"/>
            <a:ext cx="3680460" cy="21793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39190" y="3698240"/>
            <a:ext cx="569595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3410" y="3698240"/>
            <a:ext cx="613410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21849" y="2113280"/>
            <a:ext cx="648462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21849" y="1849120"/>
            <a:ext cx="6484620" cy="18491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57801" y="3698240"/>
            <a:ext cx="157734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938" y="1171449"/>
            <a:ext cx="6575755" cy="84715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7634" y="348629"/>
            <a:ext cx="9779508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37" y="443789"/>
            <a:ext cx="9379916" cy="673608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27269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72777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15719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48209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5549" y="589747"/>
            <a:ext cx="42063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443789"/>
            <a:ext cx="9464041" cy="79248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996" y="1534438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46" y="1534438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348630"/>
            <a:ext cx="10197142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48" y="443789"/>
            <a:ext cx="8938260" cy="79248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1" y="1568450"/>
            <a:ext cx="4646216" cy="554460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41781" y="1568450"/>
            <a:ext cx="4648041" cy="554460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5781" y="2131166"/>
            <a:ext cx="4646216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81" y="2131166"/>
            <a:ext cx="4648041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0958" y="589747"/>
            <a:ext cx="5257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402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49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72236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17743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60686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93176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20517" y="589747"/>
            <a:ext cx="42063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236643"/>
            <a:ext cx="9464041" cy="100711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88670" y="1243753"/>
            <a:ext cx="2891790" cy="39624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3350" y="1243753"/>
            <a:ext cx="6309360" cy="3962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3237" y="0"/>
            <a:ext cx="10094976" cy="162763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7676" y="1633691"/>
            <a:ext cx="1010001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810578" y="1038441"/>
            <a:ext cx="115061" cy="14773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51560" y="382418"/>
            <a:ext cx="7886700" cy="60818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237" y="1641280"/>
            <a:ext cx="10094976" cy="42987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51560" y="996791"/>
            <a:ext cx="7886700" cy="59436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985839" y="1170521"/>
            <a:ext cx="115061" cy="14773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586912" y="1259929"/>
            <a:ext cx="115061" cy="14773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48551" y="48099"/>
            <a:ext cx="2453640" cy="316442"/>
          </a:xfrm>
        </p:spPr>
        <p:txBody>
          <a:bodyPr/>
          <a:lstStyle/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48099"/>
            <a:ext cx="6396990" cy="3164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190" y="48099"/>
            <a:ext cx="525780" cy="316442"/>
          </a:xfrm>
        </p:spPr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93586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93586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93586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93586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545752"/>
            <a:ext cx="893826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48551" y="5561119"/>
            <a:ext cx="245364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42DD51-DBB2-498B-9B71-E9B10DFE6328}" type="datetimeFigureOut">
              <a:rPr lang="en-US" smtClean="0"/>
              <a:pPr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5561119"/>
            <a:ext cx="6396990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902190" y="5561119"/>
            <a:ext cx="52578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248" y="1099592"/>
            <a:ext cx="1022635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ts val="1200"/>
              </a:spcBef>
            </a:pPr>
            <a:r>
              <a:rPr lang="zh-CN" altLang="en-US" sz="6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做比耶穌更大的事</a:t>
            </a:r>
            <a:endParaRPr lang="en-US" altLang="zh-TW" sz="60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14:12</a:t>
            </a:r>
            <a:r>
              <a:rPr lang="zh-TW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我實實在在地告訴你們，我所做的事，信我的人也要做，並且要做比這更大的事，因為我往父那裡去。</a:t>
            </a:r>
          </a:p>
          <a:p>
            <a:pPr fontAlgn="ctr">
              <a:spcBef>
                <a:spcPts val="600"/>
              </a:spcBef>
            </a:pPr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14:13</a:t>
            </a:r>
            <a:r>
              <a:rPr lang="zh-TW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你們奉我的名無論求甚麼，我必成就，叫父因兒子得榮耀。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5:19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耶穌對他們說：「我實實在在地告訴你們，子憑著自己不能做甚麼，惟有看見父所做的，子才能做；父所做的事，子也照樣做。</a:t>
            </a:r>
          </a:p>
          <a:p>
            <a:pPr fontAlgn="ctr">
              <a:spcBef>
                <a:spcPts val="600"/>
              </a:spcBef>
            </a:pPr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5:20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父愛子，將自己所做的一切事指給他看，還要將比這更大的事指給他看，叫你們希奇。</a:t>
            </a:r>
          </a:p>
          <a:p>
            <a:pPr fontAlgn="ctr">
              <a:spcBef>
                <a:spcPts val="1200"/>
              </a:spcBef>
            </a:pPr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5:21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父怎樣叫死人起來，使他們活著，子也照樣隨自己的意思使人活著。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5:25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我實實在在地告訴你們，時候將到，現在就是了，死人要聽見　神兒子的聲音，聽見的人就要活了。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235496"/>
            <a:ext cx="1015434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提後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1:5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想到你心裡無偽之信，這信是先在你外祖母羅以和你母親友妮基心裡的，我深信也在你的心裡。</a:t>
            </a:r>
          </a:p>
          <a:p>
            <a:pPr fontAlgn="ctr">
              <a:spcBef>
                <a:spcPts val="600"/>
              </a:spcBef>
            </a:pPr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提後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1:6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為此我提醒你，使你將神藉我按手所給你的恩賜再如火挑旺起來。</a:t>
            </a:r>
          </a:p>
          <a:p>
            <a:pPr fontAlgn="ctr">
              <a:spcBef>
                <a:spcPts val="600"/>
              </a:spcBef>
            </a:pPr>
            <a:r>
              <a:rPr lang="zh-CN" altLang="en-US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提後 </a:t>
            </a:r>
            <a:r>
              <a:rPr lang="en-US" altLang="zh-TW" sz="3600" b="1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1:7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因為神賜給我們，不是膽怯的心，乃是剛強、仁愛、謹守的心。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24464</TotalTime>
  <Words>274</Words>
  <Application>Microsoft Office PowerPoint</Application>
  <PresentationFormat>Custom</PresentationFormat>
  <Paragraphs>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 YuanB5 Bold</vt:lpstr>
      <vt:lpstr>Arial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Lee</dc:creator>
  <cp:lastModifiedBy>Grant Liu</cp:lastModifiedBy>
  <cp:revision>2247</cp:revision>
  <cp:lastPrinted>2018-02-25T05:11:59Z</cp:lastPrinted>
  <dcterms:created xsi:type="dcterms:W3CDTF">2016-04-27T05:52:28Z</dcterms:created>
  <dcterms:modified xsi:type="dcterms:W3CDTF">2018-08-12T22:51:15Z</dcterms:modified>
</cp:coreProperties>
</file>