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6" r:id="rId1"/>
    <p:sldMasterId id="2147483798" r:id="rId2"/>
    <p:sldMasterId id="2147483918" r:id="rId3"/>
  </p:sldMasterIdLst>
  <p:notesMasterIdLst>
    <p:notesMasterId r:id="rId16"/>
  </p:notesMasterIdLst>
  <p:handoutMasterIdLst>
    <p:handoutMasterId r:id="rId17"/>
  </p:handoutMasterIdLst>
  <p:sldIdLst>
    <p:sldId id="356" r:id="rId4"/>
    <p:sldId id="368" r:id="rId5"/>
    <p:sldId id="357" r:id="rId6"/>
    <p:sldId id="358" r:id="rId7"/>
    <p:sldId id="359" r:id="rId8"/>
    <p:sldId id="367" r:id="rId9"/>
    <p:sldId id="360" r:id="rId10"/>
    <p:sldId id="361" r:id="rId11"/>
    <p:sldId id="362" r:id="rId12"/>
    <p:sldId id="363" r:id="rId13"/>
    <p:sldId id="364" r:id="rId14"/>
    <p:sldId id="365" r:id="rId15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9436267-EA4D-4F51-84E3-F24C55CE47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2" cy="341458"/>
          </a:xfrm>
          <a:prstGeom prst="rect">
            <a:avLst/>
          </a:prstGeom>
        </p:spPr>
        <p:txBody>
          <a:bodyPr vert="horz" lIns="95545" tIns="47773" rIns="95545" bIns="47773" rtlCol="0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A0800FC-1CD5-4151-BC79-C6BB3C56B3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374" y="1"/>
            <a:ext cx="4301542" cy="341458"/>
          </a:xfrm>
          <a:prstGeom prst="rect">
            <a:avLst/>
          </a:prstGeom>
        </p:spPr>
        <p:txBody>
          <a:bodyPr vert="horz" lIns="95545" tIns="47773" rIns="95545" bIns="47773" rtlCol="0"/>
          <a:lstStyle>
            <a:lvl1pPr algn="r">
              <a:defRPr sz="1100"/>
            </a:lvl1pPr>
          </a:lstStyle>
          <a:p>
            <a:r>
              <a:rPr lang="en-US" altLang="zh-CN"/>
              <a:t>2018/8/2</a:t>
            </a:r>
            <a:endParaRPr lang="zh-CN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1021BE4-F8E3-4943-ACC7-7C999424D4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2" cy="341456"/>
          </a:xfrm>
          <a:prstGeom prst="rect">
            <a:avLst/>
          </a:prstGeom>
        </p:spPr>
        <p:txBody>
          <a:bodyPr vert="horz" lIns="95545" tIns="47773" rIns="95545" bIns="47773" rtlCol="0" anchor="b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507522-2A13-4639-BDF7-44FD8586C7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374" y="6456219"/>
            <a:ext cx="4301542" cy="341456"/>
          </a:xfrm>
          <a:prstGeom prst="rect">
            <a:avLst/>
          </a:prstGeom>
        </p:spPr>
        <p:txBody>
          <a:bodyPr vert="horz" lIns="95545" tIns="47773" rIns="95545" bIns="47773" rtlCol="0" anchor="b"/>
          <a:lstStyle>
            <a:lvl1pPr algn="r">
              <a:defRPr sz="1100"/>
            </a:lvl1pPr>
          </a:lstStyle>
          <a:p>
            <a:fld id="{3F0D5D42-6BE2-45B0-BF5C-E8DEAD5D1E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65185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2" cy="341458"/>
          </a:xfrm>
          <a:prstGeom prst="rect">
            <a:avLst/>
          </a:prstGeom>
        </p:spPr>
        <p:txBody>
          <a:bodyPr vert="horz" lIns="95545" tIns="47773" rIns="95545" bIns="47773" rtlCol="0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374" y="1"/>
            <a:ext cx="4301542" cy="341458"/>
          </a:xfrm>
          <a:prstGeom prst="rect">
            <a:avLst/>
          </a:prstGeom>
        </p:spPr>
        <p:txBody>
          <a:bodyPr vert="horz" lIns="95545" tIns="47773" rIns="95545" bIns="47773" rtlCol="0"/>
          <a:lstStyle>
            <a:lvl1pPr algn="r">
              <a:defRPr sz="1100"/>
            </a:lvl1pPr>
          </a:lstStyle>
          <a:p>
            <a:r>
              <a:rPr lang="en-US" altLang="zh-CN"/>
              <a:t>2018/8/2</a:t>
            </a:r>
            <a:endParaRPr lang="zh-CN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5" tIns="47773" rIns="95545" bIns="47773" rtlCol="0" anchor="ctr"/>
          <a:lstStyle/>
          <a:p>
            <a:endParaRPr lang="zh-CN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3"/>
          </a:xfrm>
          <a:prstGeom prst="rect">
            <a:avLst/>
          </a:prstGeom>
        </p:spPr>
        <p:txBody>
          <a:bodyPr vert="horz" lIns="95545" tIns="47773" rIns="95545" bIns="477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2" cy="341456"/>
          </a:xfrm>
          <a:prstGeom prst="rect">
            <a:avLst/>
          </a:prstGeom>
        </p:spPr>
        <p:txBody>
          <a:bodyPr vert="horz" lIns="95545" tIns="47773" rIns="95545" bIns="47773" rtlCol="0" anchor="b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374" y="6456219"/>
            <a:ext cx="4301542" cy="341456"/>
          </a:xfrm>
          <a:prstGeom prst="rect">
            <a:avLst/>
          </a:prstGeom>
        </p:spPr>
        <p:txBody>
          <a:bodyPr vert="horz" lIns="95545" tIns="47773" rIns="95545" bIns="47773" rtlCol="0" anchor="b"/>
          <a:lstStyle>
            <a:lvl1pPr algn="r">
              <a:defRPr sz="1100"/>
            </a:lvl1pPr>
          </a:lstStyle>
          <a:p>
            <a:fld id="{2569576C-888C-4775-983B-1B01530F28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682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582FE-502D-4D8C-B7EC-00736D41D7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600-2626-4AE4-A9F0-F13A6C04489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402B-9B69-4AD2-A699-D7D2E791A69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02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600-2626-4AE4-A9F0-F13A6C04489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402B-9B69-4AD2-A699-D7D2E791A69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09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600-2626-4AE4-A9F0-F13A6C04489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402B-9B69-4AD2-A699-D7D2E791A69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52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600-2626-4AE4-A9F0-F13A6C04489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402B-9B69-4AD2-A699-D7D2E791A69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21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600-2626-4AE4-A9F0-F13A6C04489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402B-9B69-4AD2-A699-D7D2E791A69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8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600-2626-4AE4-A9F0-F13A6C04489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402B-9B69-4AD2-A699-D7D2E791A69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1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600-2626-4AE4-A9F0-F13A6C04489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402B-9B69-4AD2-A699-D7D2E791A69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42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600-2626-4AE4-A9F0-F13A6C04489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402B-9B69-4AD2-A699-D7D2E791A69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2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600-2626-4AE4-A9F0-F13A6C04489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402B-9B69-4AD2-A699-D7D2E791A69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35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600-2626-4AE4-A9F0-F13A6C04489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402B-9B69-4AD2-A699-D7D2E791A69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600-2626-4AE4-A9F0-F13A6C04489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402B-9B69-4AD2-A699-D7D2E791A69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27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11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82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88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66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62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94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88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43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52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79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713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74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26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02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76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7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accent1">
                <a:lumMod val="75000"/>
              </a:schemeClr>
            </a:gs>
            <a:gs pos="74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Y:\兒童牧養行政\2012\2012兒童夏令營\2012 兒童[行政資料]\2012 兒童[宣傳資料]\耶穌地球.PNG"/>
          <p:cNvPicPr>
            <a:picLocks noChangeAspect="1" noChangeArrowheads="1"/>
          </p:cNvPicPr>
          <p:nvPr/>
        </p:nvPicPr>
        <p:blipFill>
          <a:blip r:embed="rId13" cstate="print">
            <a:lum bright="56000" contrast="-48000"/>
          </a:blip>
          <a:srcRect/>
          <a:stretch>
            <a:fillRect/>
          </a:stretch>
        </p:blipFill>
        <p:spPr bwMode="auto">
          <a:xfrm>
            <a:off x="431371" y="828654"/>
            <a:ext cx="11425269" cy="6029346"/>
          </a:xfrm>
          <a:prstGeom prst="rect">
            <a:avLst/>
          </a:prstGeom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4000">
              <a:schemeClr val="accent1">
                <a:lumMod val="75000"/>
              </a:schemeClr>
            </a:gs>
            <a:gs pos="74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E600-2626-4AE4-A9F0-F13A6C04489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A402B-9B69-4AD2-A699-D7D2E791A69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5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lumMod val="75000"/>
              </a:schemeClr>
            </a:gs>
            <a:gs pos="74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25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9468" y="2182708"/>
            <a:ext cx="69124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YuanB5 Bold" pitchFamily="34" charset="-120"/>
                <a:ea typeface="AR YuanB5 Bold" pitchFamily="34" charset="-120"/>
                <a:cs typeface="Arial" charset="0"/>
              </a:rPr>
              <a:t>蒙神祝福的法則 </a:t>
            </a:r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YuanB5 Bold" pitchFamily="34" charset="-120"/>
                <a:ea typeface="AR YuanB5 Bold" pitchFamily="34" charset="-120"/>
                <a:cs typeface="Arial" charset="0"/>
              </a:rPr>
              <a:t>Ⅲ</a:t>
            </a:r>
            <a:endParaRPr lang="en-US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YuanB5 Bold" pitchFamily="34" charset="-120"/>
              <a:ea typeface="AR YuanB5 Bold" pitchFamily="34" charset="-12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E9B6DE8-069C-43C5-A702-FF2C6A48833D}"/>
              </a:ext>
            </a:extLst>
          </p:cNvPr>
          <p:cNvSpPr/>
          <p:nvPr/>
        </p:nvSpPr>
        <p:spPr>
          <a:xfrm>
            <a:off x="1107346" y="285226"/>
            <a:ext cx="788565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神如何煉盡</a:t>
            </a:r>
            <a:r>
              <a:rPr lang="zh-TW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保羅</a:t>
            </a:r>
            <a:r>
              <a:rPr lang="zh-CN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天然人的力量？</a:t>
            </a:r>
          </a:p>
          <a:p>
            <a:endParaRPr lang="en-US" altLang="zh-TW" kern="100" dirty="0">
              <a:ea typeface="MingLiU" panose="02020509000000000000" pitchFamily="49" charset="-120"/>
              <a:cs typeface="Times New Roman" panose="02020603050405020304" pitchFamily="18" charset="0"/>
            </a:endParaRPr>
          </a:p>
          <a:p>
            <a:endParaRPr lang="en-US" altLang="zh-TW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zh-C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保羅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zh-TW" altLang="zh-C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，迦瑪列門下，希伯來人所生的希伯來人，按律法說他是法利賽人，他的口才知識全備。</a:t>
            </a:r>
            <a:endParaRPr lang="en-US" altLang="zh-TW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CN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這就是保羅的天然人，當他這樣子的時候，神</a:t>
            </a:r>
            <a:r>
              <a:rPr lang="zh-CN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沒有</a:t>
            </a:r>
            <a:r>
              <a:rPr lang="zh-TW" altLang="zh-CN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用他</a:t>
            </a:r>
            <a:r>
              <a:rPr lang="zh-CN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6" name="Picture 4" descr="ç¸éåç">
            <a:extLst>
              <a:ext uri="{FF2B5EF4-FFF2-40B4-BE49-F238E27FC236}">
                <a16:creationId xmlns:a16="http://schemas.microsoft.com/office/drawing/2014/main" id="{6564470B-84D7-4FE4-9081-6A0BAB653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557" y="0"/>
            <a:ext cx="3014444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6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ç¸éåç">
            <a:extLst>
              <a:ext uri="{FF2B5EF4-FFF2-40B4-BE49-F238E27FC236}">
                <a16:creationId xmlns:a16="http://schemas.microsoft.com/office/drawing/2014/main" id="{B47E0751-93B4-4F2E-9739-5EC105247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5"/>
          <a:stretch/>
        </p:blipFill>
        <p:spPr bwMode="auto">
          <a:xfrm>
            <a:off x="9144000" y="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976B944-5EB2-4E22-9FCC-5FEEC7B39679}"/>
              </a:ext>
            </a:extLst>
          </p:cNvPr>
          <p:cNvSpPr/>
          <p:nvPr/>
        </p:nvSpPr>
        <p:spPr>
          <a:xfrm>
            <a:off x="511728" y="192947"/>
            <a:ext cx="843932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9830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神要先讓他去亞拉伯曠野，三年在那地方，天然的熱心都被約束起來，沒辦法在那裏發揮，都放下了，</a:t>
            </a:r>
            <a:endParaRPr lang="en-US" altLang="zh-TW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179830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TW" sz="1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179830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然後神把祂的兒子耶穌基督啟示在保羅裏面，讓保羅從心裏真知道祂，真認識祂，不是以前迦瑪列所教導的，知識上的認識祂</a:t>
            </a: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zh-CN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02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57C705-55B0-4703-B8CF-35622BE34638}"/>
              </a:ext>
            </a:extLst>
          </p:cNvPr>
          <p:cNvSpPr/>
          <p:nvPr/>
        </p:nvSpPr>
        <p:spPr>
          <a:xfrm>
            <a:off x="1199626" y="713064"/>
            <a:ext cx="103100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0"/>
              </a:spcAft>
              <a:tabLst>
                <a:tab pos="612140" algn="l"/>
              </a:tabLst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YuanB5 Bold" pitchFamily="34" charset="-120"/>
                <a:ea typeface="AR YuanB5 Bold" pitchFamily="34" charset="-120"/>
                <a:cs typeface="Arial" charset="0"/>
              </a:rPr>
              <a:t>重生才能成為蒙神祝福的人</a:t>
            </a:r>
            <a:endParaRPr lang="en-US" altLang="zh-TW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YuanB5 Bold" pitchFamily="34" charset="-120"/>
              <a:ea typeface="AR YuanB5 Bold" pitchFamily="34" charset="-120"/>
              <a:cs typeface="Arial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tabLst>
                <a:tab pos="612140" algn="l"/>
              </a:tabLst>
            </a:pPr>
            <a:endParaRPr lang="en-US" altLang="zh-TW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YuanB5 Bold" pitchFamily="34" charset="-120"/>
              <a:ea typeface="AR YuanB5 Bold" pitchFamily="34" charset="-120"/>
              <a:cs typeface="Arial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tabLst>
                <a:tab pos="612140" algn="l"/>
              </a:tabLst>
            </a:pP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YuanB5 Bold" pitchFamily="34" charset="-120"/>
                <a:ea typeface="AR YuanB5 Bold" pitchFamily="34" charset="-120"/>
                <a:cs typeface="Arial" charset="0"/>
              </a:rPr>
              <a:t>你的環境，你的一切遭遇是神在掌管的。你要知道，</a:t>
            </a: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YuanB5 Bold" pitchFamily="34" charset="-120"/>
                <a:ea typeface="AR YuanB5 Bold" pitchFamily="34" charset="-120"/>
                <a:cs typeface="Arial" charset="0"/>
              </a:rPr>
              <a:t>神</a:t>
            </a: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YuanB5 Bold" pitchFamily="34" charset="-120"/>
                <a:ea typeface="AR YuanB5 Bold" pitchFamily="34" charset="-120"/>
                <a:cs typeface="Arial" charset="0"/>
              </a:rPr>
              <a:t>在熬煉你，在製作你，都按著祂美善的旨意，純全的旨意，善良的旨意，所以，你要安息下來，深深地敬拜和感謝讚美，好讓神美善的旨意，可以作成在你的身上！</a:t>
            </a:r>
            <a:endParaRPr lang="zh-CN" altLang="zh-CN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YuanB5 Bold" pitchFamily="34" charset="-120"/>
              <a:ea typeface="AR YuanB5 Bold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6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A41CDF5-7FB1-45F5-BA76-C778A5B2FDEF}"/>
              </a:ext>
            </a:extLst>
          </p:cNvPr>
          <p:cNvSpPr/>
          <p:nvPr/>
        </p:nvSpPr>
        <p:spPr>
          <a:xfrm>
            <a:off x="3263317" y="176169"/>
            <a:ext cx="6459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破碎才能重生</a:t>
            </a:r>
            <a:endParaRPr lang="zh-CN" altLang="en-US" sz="6000" dirty="0"/>
          </a:p>
        </p:txBody>
      </p:sp>
      <p:pic>
        <p:nvPicPr>
          <p:cNvPr id="1028" name="Picture 4" descr="ç ´è§éç">
            <a:extLst>
              <a:ext uri="{FF2B5EF4-FFF2-40B4-BE49-F238E27FC236}">
                <a16:creationId xmlns:a16="http://schemas.microsoft.com/office/drawing/2014/main" id="{D4D2FE83-622B-4E0D-A786-B1AEAEB20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0" b="3086"/>
          <a:stretch/>
        </p:blipFill>
        <p:spPr bwMode="auto">
          <a:xfrm>
            <a:off x="2793534" y="1493241"/>
            <a:ext cx="6367244" cy="5461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1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6BFD71C-957F-4412-8410-9D9141DB7B82}"/>
              </a:ext>
            </a:extLst>
          </p:cNvPr>
          <p:cNvSpPr/>
          <p:nvPr/>
        </p:nvSpPr>
        <p:spPr>
          <a:xfrm>
            <a:off x="1065402" y="243281"/>
            <a:ext cx="10662407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tabLst>
                <a:tab pos="304800" algn="l"/>
              </a:tabLst>
            </a:pP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zh-TW" alt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以賽亞書</a:t>
            </a:r>
            <a:r>
              <a:rPr lang="en-US" alt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55:8-9</a:t>
            </a:r>
            <a:r>
              <a:rPr lang="zh-TW" altLang="zh-C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「耶和華說，我的意念，非同你們的意念，我的道路，非同你們的道路。」</a:t>
            </a:r>
            <a:endParaRPr lang="zh-CN" altLang="zh-CN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"/>
              <a:tabLst>
                <a:tab pos="612140" algn="l"/>
              </a:tabLst>
            </a:pPr>
            <a:endParaRPr lang="en-US" altLang="zh-TW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71500" lvl="0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12140" algn="l"/>
              </a:tabLst>
            </a:pP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神告訴我們：祂的道路、祂的意念和我們的，是非常非常的不一樣，神的意念和我們世人的想法，是像天和地這麼大的差別。</a:t>
            </a:r>
            <a:endParaRPr lang="zh-CN" altLang="zh-CN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104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9A83600-E4BF-4AFB-A15C-DB31EB6D0A32}"/>
              </a:ext>
            </a:extLst>
          </p:cNvPr>
          <p:cNvSpPr/>
          <p:nvPr/>
        </p:nvSpPr>
        <p:spPr>
          <a:xfrm>
            <a:off x="889233" y="629175"/>
            <a:ext cx="1067918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zh-TW" alt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羅馬書</a:t>
            </a:r>
            <a:r>
              <a:rPr lang="en-US" alt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12:2</a:t>
            </a:r>
            <a:r>
              <a:rPr lang="zh-TW" altLang="zh-C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「不要效法這個世界，只要心意更新而變化」</a:t>
            </a:r>
            <a:endParaRPr lang="en-US" altLang="zh-TW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04800" algn="l"/>
              </a:tabLst>
            </a:pPr>
            <a:endParaRPr lang="en-US" altLang="zh-TW" sz="1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04800" algn="l"/>
              </a:tabLst>
            </a:pP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保羅在羅馬書第</a:t>
            </a:r>
            <a:r>
              <a:rPr lang="en-US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章最後講到「深哉，神豐富的智慧和知識。祂的判斷，何其難測，祂的蹤跡，何其難尋。」</a:t>
            </a:r>
            <a:endParaRPr lang="en-US" altLang="zh-TW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04800" algn="l"/>
              </a:tabLst>
            </a:pPr>
            <a:endParaRPr lang="en-US" altLang="zh-TW" sz="1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04800" algn="l"/>
              </a:tabLst>
            </a:pP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祂的判斷和我們的判斷不一樣，我們無法預測祂的判斷，「祂的蹤跡，何其難尋」因為祂的道路跟我們的道路是不一樣的，</a:t>
            </a:r>
            <a:endParaRPr lang="zh-CN" altLang="zh-CN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074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8ECC143-BCCB-4062-9B39-FCAEAF6043E8}"/>
              </a:ext>
            </a:extLst>
          </p:cNvPr>
          <p:cNvSpPr/>
          <p:nvPr/>
        </p:nvSpPr>
        <p:spPr>
          <a:xfrm>
            <a:off x="1224792" y="360727"/>
            <a:ext cx="1010873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kern="100" dirty="0">
                <a:latin typeface="MingLiU" panose="02020509000000000000" pitchFamily="49" charset="-120"/>
                <a:ea typeface="PMingLiU" panose="02020500000000000000" pitchFamily="18" charset="-120"/>
              </a:rPr>
              <a:t> </a:t>
            </a:r>
            <a:r>
              <a:rPr lang="zh-TW" alt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詩篇</a:t>
            </a:r>
            <a:r>
              <a:rPr lang="en-US" alt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103:7</a:t>
            </a:r>
            <a:r>
              <a:rPr lang="zh-TW" altLang="zh-C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「他使摩西知道他的法則，叫以色列人曉得他的作為。」</a:t>
            </a:r>
            <a:endParaRPr lang="en-US" altLang="zh-TW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tabLst>
                <a:tab pos="304800" algn="l"/>
              </a:tabLst>
            </a:pPr>
            <a:endParaRPr lang="en-US" altLang="zh-TW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71500" lvl="0" indent="-5715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04800" algn="l"/>
              </a:tabLst>
            </a:pP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摩西知道神的法則，所以，在曠野的一路上，他沒有發怨言</a:t>
            </a: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他知道，祂的旨意實在是善良純全可喜悅的，神帶領</a:t>
            </a: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他們</a:t>
            </a: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走怎樣的路，神讓</a:t>
            </a: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他們</a:t>
            </a: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遭遇怎樣的事，都有祂的美意。</a:t>
            </a:r>
            <a:endParaRPr lang="zh-CN" altLang="zh-CN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343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ster-pursuithappyness.jpg">
            <a:extLst>
              <a:ext uri="{FF2B5EF4-FFF2-40B4-BE49-F238E27FC236}">
                <a16:creationId xmlns:a16="http://schemas.microsoft.com/office/drawing/2014/main" id="{2FC48EDC-0DB0-42CB-AB47-6E323B40D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2"/>
          <a:stretch/>
        </p:blipFill>
        <p:spPr bwMode="auto">
          <a:xfrm>
            <a:off x="3120704" y="1323440"/>
            <a:ext cx="5595457" cy="553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26AF43-2AA0-434F-8AD1-FD2C09C66832}"/>
              </a:ext>
            </a:extLst>
          </p:cNvPr>
          <p:cNvSpPr/>
          <p:nvPr/>
        </p:nvSpPr>
        <p:spPr>
          <a:xfrm>
            <a:off x="796954" y="1"/>
            <a:ext cx="10704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《</a:t>
            </a:r>
            <a:r>
              <a:rPr lang="zh-CN" altLang="en-US" sz="4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当幸福来敲门</a:t>
            </a:r>
            <a:r>
              <a:rPr lang="en-US" altLang="zh-CN" sz="4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》</a:t>
            </a:r>
            <a:r>
              <a:rPr lang="zh-CN" altLang="en-US" sz="4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首映后就夺得票房第一名，</a:t>
            </a:r>
            <a:endParaRPr lang="en-US" altLang="zh-CN" sz="4000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en-US" altLang="zh-CN" sz="4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</a:t>
            </a:r>
            <a:r>
              <a:rPr lang="zh-CN" altLang="en-US" sz="4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首周创下</a:t>
            </a:r>
            <a:r>
              <a:rPr lang="en-US" altLang="zh-CN" sz="4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2700</a:t>
            </a:r>
            <a:r>
              <a:rPr lang="zh-CN" altLang="en-US" sz="40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万美元的成绩！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47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87E3EEC-4FE4-4A09-845D-9E3ABF1F8DDA}"/>
              </a:ext>
            </a:extLst>
          </p:cNvPr>
          <p:cNvSpPr/>
          <p:nvPr/>
        </p:nvSpPr>
        <p:spPr>
          <a:xfrm>
            <a:off x="1333849" y="201337"/>
            <a:ext cx="7516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612140" algn="l"/>
              </a:tabLst>
            </a:pPr>
            <a:r>
              <a:rPr lang="zh-CN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神如何煉盡</a:t>
            </a:r>
            <a:r>
              <a:rPr lang="zh-TW" altLang="zh-C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摩西</a:t>
            </a:r>
            <a:r>
              <a:rPr lang="zh-CN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天然人的力量？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3617913-F828-4928-8D70-B7A12B047321}"/>
              </a:ext>
            </a:extLst>
          </p:cNvPr>
          <p:cNvSpPr/>
          <p:nvPr/>
        </p:nvSpPr>
        <p:spPr>
          <a:xfrm>
            <a:off x="713063" y="1853967"/>
            <a:ext cx="85064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使徒行傳</a:t>
            </a:r>
            <a:r>
              <a:rPr lang="en-US" alt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7:22</a:t>
            </a:r>
            <a:endParaRPr lang="en-US" altLang="zh-TW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zh-C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這裏說「摩西學了埃及人一切的學問，說話行事都有才能」</a:t>
            </a:r>
            <a:r>
              <a:rPr lang="zh-CN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CN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這就是摩西的天然人，當他這樣子的時候，神</a:t>
            </a:r>
            <a:r>
              <a:rPr lang="zh-CN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沒有</a:t>
            </a:r>
            <a:r>
              <a:rPr lang="zh-TW" altLang="zh-CN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用他</a:t>
            </a:r>
            <a:r>
              <a:rPr lang="zh-CN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pic>
        <p:nvPicPr>
          <p:cNvPr id="5" name="Picture 2" descr="https://i1.read01.com/SIG=989h1d/304431596d773030.jpg">
            <a:extLst>
              <a:ext uri="{FF2B5EF4-FFF2-40B4-BE49-F238E27FC236}">
                <a16:creationId xmlns:a16="http://schemas.microsoft.com/office/drawing/2014/main" id="{17B6D83F-49A0-48A6-88ED-C287B3E0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114" y="-1"/>
            <a:ext cx="2829886" cy="3682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9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91E7C4C-28CF-461F-834E-C33D565283D8}"/>
              </a:ext>
            </a:extLst>
          </p:cNvPr>
          <p:cNvSpPr/>
          <p:nvPr/>
        </p:nvSpPr>
        <p:spPr>
          <a:xfrm>
            <a:off x="947955" y="738231"/>
            <a:ext cx="79359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當摩西在曠野</a:t>
            </a: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經過</a:t>
            </a: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四十年牧羊。他的雄心壯志全沒有了，他的理想抱負</a:t>
            </a: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也</a:t>
            </a: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全沒有了，他覺得自己甚麼都不行了</a:t>
            </a: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神等他說「我是拙口笨舌的」，神才用他。</a:t>
            </a:r>
            <a:endParaRPr lang="zh-CN" altLang="zh-CN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2" name="Picture 4" descr="ãæ©è¥¿å¨æ éãçåçæå°çµæ">
            <a:extLst>
              <a:ext uri="{FF2B5EF4-FFF2-40B4-BE49-F238E27FC236}">
                <a16:creationId xmlns:a16="http://schemas.microsoft.com/office/drawing/2014/main" id="{F0742C97-C7F4-4116-8787-9C8CA0941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442" y="0"/>
            <a:ext cx="3232558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3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3DC6B6-C61A-4D9A-9FFC-96E5353EA7E4}"/>
              </a:ext>
            </a:extLst>
          </p:cNvPr>
          <p:cNvSpPr/>
          <p:nvPr/>
        </p:nvSpPr>
        <p:spPr>
          <a:xfrm>
            <a:off x="1006679" y="201336"/>
            <a:ext cx="1055335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zh-C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哥林多前書</a:t>
            </a:r>
            <a:r>
              <a:rPr lang="en-US" altLang="zh-C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1:27-31</a:t>
            </a:r>
            <a:r>
              <a:rPr lang="zh-TW" altLang="zh-C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，「使一切有血氣的，在神面前一個也不能自誇」</a:t>
            </a:r>
            <a:endParaRPr lang="en-US" altLang="zh-TW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這裏講到神卻揀選了世上愚拙的，叫有智慧的羞愧，揀選了世上軟弱的，叫那強壯的羞愧。</a:t>
            </a:r>
            <a:endParaRPr lang="en-US" altLang="zh-TW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1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神揀選世上卑賤的，被人厭惡的以及那無有的，為要廢掉那有的，所以，你不要羡慕人家的強壯，羡慕人家的尊貴。</a:t>
            </a:r>
            <a:endParaRPr lang="zh-CN" altLang="zh-CN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329669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電路">
  <a:themeElements>
    <a:clrScheme name="電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電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電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TC104033923[[fn=深度]]</Template>
  <TotalTime>2487</TotalTime>
  <Words>605</Words>
  <Application>Microsoft Office PowerPoint</Application>
  <PresentationFormat>Widescreen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 YuanB5 Bold</vt:lpstr>
      <vt:lpstr>等线</vt:lpstr>
      <vt:lpstr>Microsoft YaHei</vt:lpstr>
      <vt:lpstr>MingLiU</vt:lpstr>
      <vt:lpstr>PMingLiU</vt:lpstr>
      <vt:lpstr>PMingLiU</vt:lpstr>
      <vt:lpstr>宋体</vt:lpstr>
      <vt:lpstr>Arial</vt:lpstr>
      <vt:lpstr>Calibri</vt:lpstr>
      <vt:lpstr>Symbol</vt:lpstr>
      <vt:lpstr>Times New Roman</vt:lpstr>
      <vt:lpstr>Trebuchet MS</vt:lpstr>
      <vt:lpstr>Tw Cen MT</vt:lpstr>
      <vt:lpstr>Wingdings</vt:lpstr>
      <vt:lpstr>佈景主題1</vt:lpstr>
      <vt:lpstr>1_Office 佈景主題</vt:lpstr>
      <vt:lpstr>電路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外展第一單元</dc:title>
  <dc:creator>heki</dc:creator>
  <cp:lastModifiedBy>Grant Liu</cp:lastModifiedBy>
  <cp:revision>226</cp:revision>
  <dcterms:created xsi:type="dcterms:W3CDTF">2014-03-02T00:42:56Z</dcterms:created>
  <dcterms:modified xsi:type="dcterms:W3CDTF">2018-10-01T02:43:07Z</dcterms:modified>
</cp:coreProperties>
</file>