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356" r:id="rId2"/>
    <p:sldId id="522" r:id="rId3"/>
    <p:sldId id="526" r:id="rId4"/>
    <p:sldId id="547" r:id="rId5"/>
    <p:sldId id="543" r:id="rId6"/>
    <p:sldId id="525" r:id="rId7"/>
    <p:sldId id="544" r:id="rId8"/>
    <p:sldId id="545" r:id="rId9"/>
    <p:sldId id="546" r:id="rId10"/>
  </p:sldIdLst>
  <p:sldSz cx="10515600" cy="59436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190" autoAdjust="0"/>
  </p:normalViewPr>
  <p:slideViewPr>
    <p:cSldViewPr>
      <p:cViewPr varScale="1">
        <p:scale>
          <a:sx n="126" d="100"/>
          <a:sy n="126" d="100"/>
        </p:scale>
        <p:origin x="138" y="90"/>
      </p:cViewPr>
      <p:guideLst>
        <p:guide orient="horz" pos="1872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3313" y="514350"/>
            <a:ext cx="45497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8019"/>
            <a:ext cx="7437120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3313" y="514350"/>
            <a:ext cx="45497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1560" y="3764283"/>
            <a:ext cx="8938260" cy="1711757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1560" y="2456688"/>
            <a:ext cx="893826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1" y="238021"/>
            <a:ext cx="2278380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42" y="238021"/>
            <a:ext cx="6747510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53295" y="930703"/>
            <a:ext cx="4970456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0061" y="0"/>
            <a:ext cx="6341716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14377" y="1117385"/>
            <a:ext cx="3566160" cy="13670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35142" y="0"/>
            <a:ext cx="315468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35140" y="3698240"/>
            <a:ext cx="368046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35141" y="0"/>
            <a:ext cx="157734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40619" y="3680358"/>
            <a:ext cx="2404347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35141" y="3698240"/>
            <a:ext cx="184023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35140" y="1188720"/>
            <a:ext cx="368046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35140" y="1518920"/>
            <a:ext cx="368046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39190" y="3698240"/>
            <a:ext cx="569595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3410" y="3698240"/>
            <a:ext cx="613410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1849" y="2113280"/>
            <a:ext cx="648462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1849" y="1849120"/>
            <a:ext cx="6484620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57801" y="3698240"/>
            <a:ext cx="157734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38" y="1171449"/>
            <a:ext cx="6575755" cy="84715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7634" y="348629"/>
            <a:ext cx="9779508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37" y="443789"/>
            <a:ext cx="9379916" cy="673608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7269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72777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1571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4820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5549" y="589747"/>
            <a:ext cx="42063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443789"/>
            <a:ext cx="946404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99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4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19714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48" y="443789"/>
            <a:ext cx="8938260" cy="79248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1" y="1568450"/>
            <a:ext cx="4646216" cy="554460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41781" y="1568450"/>
            <a:ext cx="4648041" cy="554460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5781" y="2131166"/>
            <a:ext cx="4646216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81" y="2131166"/>
            <a:ext cx="4648041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0958" y="589747"/>
            <a:ext cx="5257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402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49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72236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17743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6068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9317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517" y="589747"/>
            <a:ext cx="42063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236643"/>
            <a:ext cx="9464041" cy="100711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88670" y="1243753"/>
            <a:ext cx="2891790" cy="39624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3350" y="1243753"/>
            <a:ext cx="6309360" cy="3962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3237" y="0"/>
            <a:ext cx="10094976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7676" y="1633691"/>
            <a:ext cx="1010001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10578" y="1038441"/>
            <a:ext cx="115061" cy="14773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1560" y="382418"/>
            <a:ext cx="7886700" cy="60818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237" y="1641280"/>
            <a:ext cx="10094976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1560" y="996791"/>
            <a:ext cx="7886700" cy="59436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985839" y="1170521"/>
            <a:ext cx="115061" cy="14773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586912" y="1259929"/>
            <a:ext cx="115061" cy="14773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48551" y="48099"/>
            <a:ext cx="2453640" cy="316442"/>
          </a:xfrm>
        </p:spPr>
        <p:txBody>
          <a:bodyPr/>
          <a:lstStyle/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48099"/>
            <a:ext cx="6396990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190" y="48099"/>
            <a:ext cx="52578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545752"/>
            <a:ext cx="893826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48551" y="5561119"/>
            <a:ext cx="245364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42DD51-DBB2-498B-9B71-E9B10DFE632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5561119"/>
            <a:ext cx="6396990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02190" y="5561119"/>
            <a:ext cx="52578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248" y="739552"/>
            <a:ext cx="10226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ts val="1200"/>
              </a:spcBef>
            </a:pPr>
            <a:endParaRPr lang="en-US" altLang="zh-TW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240" y="523528"/>
            <a:ext cx="175078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zh-TW" altLang="en-US" sz="5400" dirty="0"/>
            </a:br>
            <a:r>
              <a:rPr lang="zh-TW" altLang="en-US" sz="5400" dirty="0"/>
              <a:t>     </a:t>
            </a:r>
            <a:r>
              <a:rPr lang="zh-TW" altLang="en-US" sz="54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你到底在想什麼？做什麼？</a:t>
            </a:r>
            <a:endParaRPr lang="en-US" altLang="zh-TW" sz="5400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zh-TW" altLang="en-US" sz="54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        禱告什麼？</a:t>
            </a:r>
            <a:endParaRPr lang="en-US" altLang="en-US" sz="5400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TW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賽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Isa 51:12</a:t>
            </a:r>
            <a:r>
              <a:rPr lang="en-US" altLang="zh-CN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-13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惟有我，是安慰你們的。你是誰，竟怕那必死的人？怕那要變如草的世人？ 卻忘記鋪張諸天、立定地基、創造你的耶和華？又因欺壓者圖謀毀滅要發的暴怒，整天害怕，其實那欺壓者的暴怒在那裡呢？</a:t>
            </a:r>
            <a:endParaRPr lang="en-US" altLang="en-US" sz="3600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zh-CN" dirty="0"/>
          </a:p>
          <a:p>
            <a:pPr fontAlgn="ctr"/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賽 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Isa 54:13</a:t>
            </a:r>
            <a:r>
              <a:rPr lang="en-US" altLang="zh-CN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-14</a:t>
            </a:r>
            <a:r>
              <a:rPr lang="en-US" altLang="zh-TW" sz="3600" dirty="0"/>
              <a:t>  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你的兒女都要受耶和華的教訓；你的兒女必大享平安。你必因公義得堅立，必遠離欺壓，不至害怕；你必遠離驚嚇，驚嚇必不臨近你。</a:t>
            </a:r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zh-CN" dirty="0"/>
          </a:p>
          <a:p>
            <a:pPr fontAlgn="ctr"/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17:1-5</a:t>
            </a:r>
            <a:r>
              <a:rPr lang="en-US" altLang="zh-TW" sz="3600" dirty="0"/>
              <a:t>  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你耶穌說了這些話，就舉目望天，說：「父啊，時候到了，願你榮耀你的兒子，使兒子也榮耀你；因為你曾賜給他權柄掌管凡血肉之軀的，使他把永生賜給你所賜給他的人。認識你</a:t>
            </a:r>
            <a:r>
              <a:rPr lang="en-US" altLang="zh-TW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—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獨一的真神，並且認識你所差來的耶穌基督，這就是永生。我在地上已經榮耀你，你交給我做的工作，我已完成了。父啊，現在求你使我在你面前得榮耀，就是在未有世界以前，我同你享有的榮耀。</a:t>
            </a:r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4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-196552"/>
            <a:ext cx="10154344" cy="1074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zh-CN" dirty="0"/>
          </a:p>
          <a:p>
            <a:pPr fontAlgn="ctr"/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加</a:t>
            </a:r>
            <a:r>
              <a:rPr lang="en-US" altLang="zh-TW" sz="3600" dirty="0"/>
              <a:t>  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Gal 5:19</a:t>
            </a:r>
            <a:r>
              <a:rPr lang="en-US" altLang="zh-CN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-23</a:t>
            </a:r>
            <a:r>
              <a:rPr lang="en-US" altLang="zh-TW" sz="3600" dirty="0"/>
              <a:t>  </a:t>
            </a:r>
            <a:r>
              <a:rPr lang="zh-TW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情慾的事都是顯而易見的，就如姦淫、污穢、邪蕩、拜偶像、邪術、仇恨、爭競、忌恨、惱怒、結黨、分爭、異端、嫉妒（有古卷加：兇殺二字）、醉酒、荒宴等類。我從前告訴你們，現在又告訴你們，行這樣事的人必不能承受神的國。聖靈所結的果子，就是仁愛、喜樂、和平、忍耐、恩慈、良善、信實、溫柔、節制。</a:t>
            </a:r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腓 </a:t>
            </a:r>
            <a:r>
              <a:rPr lang="en-US" altLang="zh-TW" sz="3600" dirty="0" err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Php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1:27</a:t>
            </a:r>
            <a:r>
              <a:rPr lang="en-US" altLang="zh-TW" sz="3600" dirty="0"/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只要你們行事為人與基督的福音相稱，叫我或來見你們，或不在你們那裡，可以聽見你們的景況，知道你們同有一個心志，站立得穩，為所信的福音齊心努力。</a:t>
            </a:r>
            <a:b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</a:b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腓 </a:t>
            </a:r>
            <a:r>
              <a:rPr lang="en-US" altLang="zh-TW" sz="3600" dirty="0" err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Php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1:28</a:t>
            </a:r>
            <a:r>
              <a:rPr lang="en-US" altLang="zh-TW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凡事不怕敵人的驚嚇，這是證明他們沉淪，你們得救都是出於神。</a:t>
            </a:r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約壹</a:t>
            </a:r>
            <a:r>
              <a:rPr lang="en-US" altLang="zh-TW" sz="3600" dirty="0"/>
              <a:t>  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1Jn 4:17</a:t>
            </a:r>
            <a:r>
              <a:rPr lang="en-US" altLang="zh-CN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-21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這樣，愛在我們裡面得以完全，我們就可以在審判的日子坦然無懼。因為他如何，我們在這世上也如何。愛裡沒有懼怕；愛既完全，就把懼怕除去。因為懼怕裡含著刑罰，懼怕的人在愛裡未得完全。我們愛，因為神先愛我們。 人若說「我愛神」，卻恨他的弟兄，就是說謊話的；不愛他所看見的弟兄，就不能愛沒有看見的神（有古卷：怎能愛沒有看見的神呢）。愛神的，也當愛弟兄，這是我們從神所受的命令。</a:t>
            </a:r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申 </a:t>
            </a:r>
            <a:r>
              <a:rPr lang="en-US" altLang="zh-TW" sz="3600" dirty="0" err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Deu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33:25</a:t>
            </a:r>
            <a:r>
              <a:rPr lang="en-US" altLang="zh-TW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你的門閂（或作：鞋）是銅的，鐵的。你的日子如何，你的力量也如何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。</a:t>
            </a:r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珥 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Joe 3:9</a:t>
            </a:r>
            <a:r>
              <a:rPr lang="en-US" altLang="zh-TW" sz="3600" dirty="0"/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當在萬民中宣告說：要預備打仗；激動勇士，使一切戰士上前來。</a:t>
            </a:r>
            <a:b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</a:b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珥 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Joe 3:10</a:t>
            </a:r>
            <a:r>
              <a:rPr lang="en-US" altLang="zh-TW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 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要將犁頭打成刀劍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將鐮刀打成戈矛；軟弱的要說：我有勇力。</a:t>
            </a:r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26931</TotalTime>
  <Words>21</Words>
  <Application>Microsoft Office PowerPoint</Application>
  <PresentationFormat>Custom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 YuanB5 Bold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Grant Liu</cp:lastModifiedBy>
  <cp:revision>2522</cp:revision>
  <cp:lastPrinted>2018-02-25T05:11:59Z</cp:lastPrinted>
  <dcterms:created xsi:type="dcterms:W3CDTF">2016-04-27T05:52:28Z</dcterms:created>
  <dcterms:modified xsi:type="dcterms:W3CDTF">2018-12-18T04:18:56Z</dcterms:modified>
</cp:coreProperties>
</file>