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356" r:id="rId2"/>
    <p:sldId id="526" r:id="rId3"/>
    <p:sldId id="561" r:id="rId4"/>
    <p:sldId id="547" r:id="rId5"/>
    <p:sldId id="562" r:id="rId6"/>
    <p:sldId id="548" r:id="rId7"/>
    <p:sldId id="554" r:id="rId8"/>
    <p:sldId id="555" r:id="rId9"/>
    <p:sldId id="564" r:id="rId10"/>
    <p:sldId id="565" r:id="rId11"/>
    <p:sldId id="566" r:id="rId12"/>
    <p:sldId id="567" r:id="rId13"/>
    <p:sldId id="563" r:id="rId14"/>
  </p:sldIdLst>
  <p:sldSz cx="10515600" cy="5943600"/>
  <p:notesSz cx="92964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3190" autoAdjust="0"/>
  </p:normalViewPr>
  <p:slideViewPr>
    <p:cSldViewPr>
      <p:cViewPr varScale="1">
        <p:scale>
          <a:sx n="126" d="100"/>
          <a:sy n="126" d="100"/>
        </p:scale>
        <p:origin x="138" y="888"/>
      </p:cViewPr>
      <p:guideLst>
        <p:guide orient="horz" pos="1872"/>
        <p:guide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A444D-05DC-4304-9F93-31A728008C83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17B0D-E546-48CE-9E48-F9EECBBCA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6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1" y="3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054B7-85D6-48C2-AA9E-6AF44A134990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73313" y="514350"/>
            <a:ext cx="45497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258019"/>
            <a:ext cx="7437120" cy="3085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1" y="6513696"/>
            <a:ext cx="4028440" cy="343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582FE-502D-4D8C-B7EC-00736D41D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3313" y="514350"/>
            <a:ext cx="4549775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582FE-502D-4D8C-B7EC-00736D41D7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" y="-1"/>
            <a:ext cx="420624" cy="5940529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55992" y="589747"/>
            <a:ext cx="52578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9435" y="589747"/>
            <a:ext cx="3154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87524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55033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1560" y="3764283"/>
            <a:ext cx="8938260" cy="1711757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51560" y="2456688"/>
            <a:ext cx="8938260" cy="1307592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93586" y="4374408"/>
            <a:ext cx="84125" cy="1466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93586" y="4157243"/>
            <a:ext cx="84125" cy="1981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93586" y="4019327"/>
            <a:ext cx="84125" cy="11887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93586" y="3936885"/>
            <a:ext cx="84125" cy="633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1" y="238021"/>
            <a:ext cx="2278380" cy="5071322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1042" y="238021"/>
            <a:ext cx="6747510" cy="50713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5553295" y="930703"/>
            <a:ext cx="4970456" cy="50190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0061" y="0"/>
            <a:ext cx="6341716" cy="57332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5714377" y="1117385"/>
            <a:ext cx="3566160" cy="136702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6835142" y="0"/>
            <a:ext cx="3154681" cy="3698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835140" y="3698240"/>
            <a:ext cx="3680460" cy="990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835141" y="0"/>
            <a:ext cx="1577340" cy="369824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6840619" y="3680358"/>
            <a:ext cx="2404347" cy="22632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6835141" y="3698240"/>
            <a:ext cx="184023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6835140" y="1188720"/>
            <a:ext cx="3680460" cy="25095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6835140" y="1518920"/>
            <a:ext cx="3680460" cy="21793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139190" y="3698240"/>
            <a:ext cx="569595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613410" y="3698240"/>
            <a:ext cx="613410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21849" y="2113280"/>
            <a:ext cx="648462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21849" y="1849120"/>
            <a:ext cx="6484620" cy="18491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5257801" y="3698240"/>
            <a:ext cx="1577340" cy="2245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938" y="1171449"/>
            <a:ext cx="6575755" cy="84715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7634" y="348629"/>
            <a:ext cx="9779508" cy="76809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937" y="443789"/>
            <a:ext cx="9379916" cy="673608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27269" y="589747"/>
            <a:ext cx="3154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72777" y="589747"/>
            <a:ext cx="31546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515719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548209" y="589747"/>
            <a:ext cx="10515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5549" y="589747"/>
            <a:ext cx="42063" cy="316992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1" y="443789"/>
            <a:ext cx="9464041" cy="79248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996" y="1534438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46" y="1534438"/>
            <a:ext cx="464439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" y="348630"/>
            <a:ext cx="10197142" cy="768096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548" y="443789"/>
            <a:ext cx="8938260" cy="79248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1" y="1568450"/>
            <a:ext cx="4646216" cy="554460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41781" y="1568450"/>
            <a:ext cx="4648041" cy="554460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25781" y="2131166"/>
            <a:ext cx="4646216" cy="3431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81" y="2131166"/>
            <a:ext cx="4648041" cy="3431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0958" y="589747"/>
            <a:ext cx="52578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4402" y="589747"/>
            <a:ext cx="3154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490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72236" y="589747"/>
            <a:ext cx="3154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217743" y="589747"/>
            <a:ext cx="31546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60686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93176" y="589747"/>
            <a:ext cx="10515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20517" y="589747"/>
            <a:ext cx="42063" cy="316992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443789"/>
            <a:ext cx="8938260" cy="79248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" y="236643"/>
            <a:ext cx="9464041" cy="100711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88670" y="1243753"/>
            <a:ext cx="2891790" cy="39624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43350" y="1243753"/>
            <a:ext cx="6309360" cy="3962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DD51-DBB2-498B-9B71-E9B10DFE632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3237" y="0"/>
            <a:ext cx="10094976" cy="162763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17676" y="1633691"/>
            <a:ext cx="10100015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9810578" y="1038441"/>
            <a:ext cx="115061" cy="14773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051560" y="382418"/>
            <a:ext cx="7886700" cy="60818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237" y="1641280"/>
            <a:ext cx="10094976" cy="429879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051560" y="996791"/>
            <a:ext cx="7886700" cy="59436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9985839" y="1170521"/>
            <a:ext cx="115061" cy="14773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9586912" y="1259929"/>
            <a:ext cx="115061" cy="14773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48551" y="48099"/>
            <a:ext cx="2453640" cy="316442"/>
          </a:xfrm>
        </p:spPr>
        <p:txBody>
          <a:bodyPr/>
          <a:lstStyle/>
          <a:p>
            <a:fld id="{BE42DD51-DBB2-498B-9B71-E9B10DFE632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1560" y="48099"/>
            <a:ext cx="6396990" cy="31644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2190" y="48099"/>
            <a:ext cx="525780" cy="316442"/>
          </a:xfrm>
        </p:spPr>
        <p:txBody>
          <a:bodyPr/>
          <a:lstStyle/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-1"/>
            <a:ext cx="420624" cy="5940529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93586" y="4374408"/>
            <a:ext cx="84125" cy="14660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93586" y="4157243"/>
            <a:ext cx="84125" cy="19812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93586" y="4019327"/>
            <a:ext cx="84125" cy="11887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93586" y="3936885"/>
            <a:ext cx="84125" cy="6339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55992" y="589747"/>
            <a:ext cx="52578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9435" y="589747"/>
            <a:ext cx="31546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7524" y="589747"/>
            <a:ext cx="10515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55033" y="589747"/>
            <a:ext cx="10515" cy="316992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51560" y="443789"/>
            <a:ext cx="8938260" cy="79248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1560" y="1545752"/>
            <a:ext cx="8938260" cy="3962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48551" y="5561119"/>
            <a:ext cx="2453640" cy="31644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42DD51-DBB2-498B-9B71-E9B10DFE632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1560" y="5561119"/>
            <a:ext cx="6396990" cy="31644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902190" y="5561119"/>
            <a:ext cx="525780" cy="31644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45BC342-A696-456D-B458-E3D4E4E62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248" y="739552"/>
            <a:ext cx="10226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>
              <a:spcBef>
                <a:spcPts val="1200"/>
              </a:spcBef>
            </a:pPr>
            <a:endParaRPr lang="en-US" altLang="zh-TW" sz="3200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3200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3200" dirty="0">
              <a:solidFill>
                <a:schemeClr val="tx2">
                  <a:lumMod val="90000"/>
                </a:schemeClr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3504" y="1459632"/>
            <a:ext cx="612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0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改變生命的讀經</a:t>
            </a:r>
            <a:endParaRPr lang="en-US" altLang="en-US" sz="6000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zh-CN" altLang="en-US" sz="40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禱讀聖經</a:t>
            </a:r>
            <a:endParaRPr lang="en-US" altLang="zh-CN" sz="4000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聆聽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：誦讀整段經文，第二遍讀時慢慢讀，並標明或劃線特別引起我們注意或觸動我們的字句。</a:t>
            </a:r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默想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：默想標明或劃線部分的經文，並用我們的感官知覺進入角色。與神心靈的交流，深淵與深淵響應。</a:t>
            </a:r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endParaRPr lang="en-US" altLang="zh-CN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zh-CN" altLang="en-US" sz="40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禱讀聖經</a:t>
            </a:r>
            <a:endParaRPr lang="en-US" altLang="zh-CN" sz="4000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禱告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：以禱告來回應神活潑的話語：感恩，讚美，認罪，悔改，鼓勵，勸誡，安慰</a:t>
            </a: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…</a:t>
            </a:r>
          </a:p>
          <a:p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順服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：從神所賜的話語中，去應用在當天的選擇，態度，與人的關係，工作</a:t>
            </a: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…</a:t>
            </a:r>
          </a:p>
          <a:p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endParaRPr lang="en-US" altLang="zh-CN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zh-CN" altLang="en-US" sz="40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禱讀經文：箴 </a:t>
            </a:r>
            <a:r>
              <a:rPr lang="en-US" altLang="zh-CN" sz="40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22</a:t>
            </a:r>
            <a:r>
              <a:rPr lang="zh-CN" altLang="en-US" sz="40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：</a:t>
            </a:r>
            <a:r>
              <a:rPr lang="en-US" altLang="zh-CN" sz="40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1-6</a:t>
            </a:r>
            <a:endParaRPr lang="en-US" altLang="zh-CN" sz="4000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22:1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美名勝過大財；恩寵強如金銀。</a:t>
            </a:r>
          </a:p>
          <a:p>
            <a:pPr fontAlgn="ctr"/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22:2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富戶窮人在世相遇，都為耶和華所造。</a:t>
            </a:r>
          </a:p>
          <a:p>
            <a:pPr fontAlgn="ctr"/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22:3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通達人見禍藏躲；愚蒙人前往受害。</a:t>
            </a:r>
          </a:p>
          <a:p>
            <a:pPr fontAlgn="ctr"/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22:4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敬畏耶和華心存謙卑，就得富有、尊榮、生命為賞賜。</a:t>
            </a:r>
          </a:p>
          <a:p>
            <a:pPr fontAlgn="ctr"/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22:5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乖僻人的路上有荊棘和網羅；保守自己生命的，必要遠離。</a:t>
            </a:r>
          </a:p>
          <a:p>
            <a:pPr fontAlgn="ctr"/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22:6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教養孩童，使他走當行的道，就是到老他也不偏離。</a:t>
            </a: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雅 </a:t>
            </a:r>
            <a:r>
              <a:rPr lang="en-US" altLang="zh-CN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Jas </a:t>
            </a:r>
            <a:r>
              <a:rPr lang="en-US" altLang="zh-TW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1:22</a:t>
            </a:r>
            <a:r>
              <a:rPr lang="zh-TW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TW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只是你們要</a:t>
            </a:r>
            <a:r>
              <a:rPr lang="zh-TW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行道</a:t>
            </a:r>
            <a:r>
              <a:rPr lang="zh-TW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，不要單單聽道，自己欺哄自己。</a:t>
            </a:r>
          </a:p>
          <a:p>
            <a:pPr fontAlgn="ctr">
              <a:spcBef>
                <a:spcPts val="1800"/>
              </a:spcBef>
            </a:pPr>
            <a:r>
              <a:rPr lang="zh-TW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詩 </a:t>
            </a:r>
            <a:r>
              <a:rPr lang="en-US" altLang="zh-TW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Ps 119:11 </a:t>
            </a:r>
            <a:r>
              <a:rPr lang="zh-TW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我將你的話藏在心裡，免得我得罪你。</a:t>
            </a:r>
            <a:endParaRPr lang="en-US" altLang="zh-TW" sz="3600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>
              <a:spcBef>
                <a:spcPts val="1800"/>
              </a:spcBef>
            </a:pPr>
            <a:r>
              <a:rPr lang="zh-TW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詩 </a:t>
            </a:r>
            <a:r>
              <a:rPr lang="en-US" altLang="zh-TW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Ps 119:107 </a:t>
            </a:r>
            <a:r>
              <a:rPr lang="zh-TW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我甚是受苦；耶和華啊，求你照你的話將我救活！</a:t>
            </a: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altLang="zh-CN" sz="48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Reset</a:t>
            </a:r>
          </a:p>
          <a:p>
            <a:pPr fontAlgn="ctr"/>
            <a:endParaRPr lang="en-US" altLang="zh-CN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重新聚焦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：</a:t>
            </a:r>
            <a:r>
              <a:rPr lang="en-US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Focus on God</a:t>
            </a:r>
          </a:p>
          <a:p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重新設定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：時間表</a:t>
            </a: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(</a:t>
            </a:r>
            <a:r>
              <a:rPr lang="en-US" sz="3600" dirty="0"/>
              <a:t>schedule)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，</a:t>
            </a:r>
            <a:r>
              <a:rPr lang="en-US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優先順序 </a:t>
            </a:r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                             (</a:t>
            </a:r>
            <a:r>
              <a:rPr lang="en-US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Priority)</a:t>
            </a:r>
            <a:endParaRPr lang="en-US" sz="3600" dirty="0"/>
          </a:p>
          <a:p>
            <a:pPr>
              <a:buFont typeface="Wingdings" pitchFamily="2" charset="2"/>
              <a:buChar char="Ø"/>
            </a:pP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重新調整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：愛神與愛人的平衡，恩典與真理的</a:t>
            </a:r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            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平衡，家庭，工作及服事的平衡</a:t>
            </a: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…       </a:t>
            </a:r>
          </a:p>
          <a:p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            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靈魂體健康的平衡</a:t>
            </a: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…</a:t>
            </a:r>
            <a:endParaRPr lang="en-US" alt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endParaRPr lang="en-US" altLang="zh-CN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做基督徒並</a:t>
            </a:r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不是瞬間的轉化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，而是</a:t>
            </a:r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每天的經歷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，在過程中，你變得越來越像基督。 </a:t>
            </a:r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～ 葛理翰 牧師。</a:t>
            </a:r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路 </a:t>
            </a:r>
            <a:r>
              <a:rPr lang="en-US" altLang="zh-TW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10:38</a:t>
            </a:r>
            <a:r>
              <a:rPr lang="en-US" altLang="zh-CN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-42</a:t>
            </a:r>
            <a:r>
              <a:rPr lang="zh-TW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TW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他們走路的時候，耶穌進了一個村莊。有一個女人，名叫馬大，接他到自己家裡。</a:t>
            </a:r>
          </a:p>
          <a:p>
            <a:pPr fontAlgn="ctr"/>
            <a:r>
              <a:rPr lang="zh-TW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她有一個妹子，名叫馬利亞，</a:t>
            </a:r>
            <a:r>
              <a:rPr lang="zh-TW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在耶穌腳前坐著聽他的道</a:t>
            </a:r>
            <a:r>
              <a:rPr lang="zh-TW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。馬大伺候的事多，心裡忙亂，就進前來，說：「主啊，我的妹子留下我一個人伺候，你不在意嗎？請吩咐她來幫助我。」耶穌回答說：「馬大！馬大！你為許多的事思慮煩擾，但是</a:t>
            </a:r>
            <a:r>
              <a:rPr lang="zh-TW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不可少的只有一件；馬利亞已經選擇那上好的福分，是不能奪去的。」</a:t>
            </a: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讀經力量大</a:t>
            </a:r>
            <a:endParaRPr lang="en-US" altLang="zh-CN" sz="3600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endParaRPr lang="en-US" altLang="zh-CN" sz="3600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r>
              <a:rPr lang="zh-CN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路 </a:t>
            </a:r>
            <a:r>
              <a:rPr lang="en-US" altLang="zh-CN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Lk </a:t>
            </a:r>
            <a:r>
              <a:rPr lang="en-US" altLang="zh-TW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1:37</a:t>
            </a:r>
            <a:r>
              <a:rPr lang="zh-TW" altLang="en-US" sz="3600" dirty="0"/>
              <a:t>  </a:t>
            </a:r>
            <a:r>
              <a:rPr lang="zh-TW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因為，出於神的話，</a:t>
            </a:r>
            <a:r>
              <a:rPr lang="zh-TW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沒有一句不帶能力的。</a:t>
            </a:r>
            <a:endParaRPr lang="en-US" altLang="zh-TW" sz="3600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endParaRPr lang="en-US" altLang="zh-TW" sz="3600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r>
              <a:rPr lang="zh-TW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賽 </a:t>
            </a:r>
            <a:r>
              <a:rPr lang="en-US" altLang="zh-CN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Is </a:t>
            </a:r>
            <a:r>
              <a:rPr lang="en-US" altLang="zh-TW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40:8 </a:t>
            </a:r>
            <a:r>
              <a:rPr lang="zh-TW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草必枯乾，花必凋殘，惟有我們</a:t>
            </a:r>
            <a:r>
              <a:rPr lang="zh-TW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神的話必永遠立定</a:t>
            </a:r>
            <a:r>
              <a:rPr lang="zh-TW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一般人讀經的目的：</a:t>
            </a:r>
            <a:endParaRPr lang="en-US" altLang="zh-CN" sz="3600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>
              <a:buFont typeface="Wingdings" pitchFamily="2" charset="2"/>
              <a:buChar char="Ø"/>
            </a:pPr>
            <a:r>
              <a:rPr lang="zh-TW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專注於獲得知識或資料。</a:t>
            </a:r>
            <a:endParaRPr lang="en-US" altLang="zh-CN" sz="3600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>
              <a:spcBef>
                <a:spcPts val="1800"/>
              </a:spcBef>
              <a:buFont typeface="Wingdings" pitchFamily="2" charset="2"/>
              <a:buChar char="Ø"/>
            </a:pPr>
            <a:r>
              <a:rPr lang="en-US" altLang="zh-CN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為解決當下的急需而尋求良方。</a:t>
            </a:r>
            <a:endParaRPr lang="en-US" altLang="zh-CN" sz="3600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>
              <a:spcBef>
                <a:spcPts val="1800"/>
              </a:spcBef>
              <a:buFont typeface="Wingdings" pitchFamily="2" charset="2"/>
              <a:buChar char="Ø"/>
            </a:pPr>
            <a:r>
              <a:rPr lang="en-US" altLang="zh-CN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例行公事，怕被懲罰。</a:t>
            </a:r>
            <a:endParaRPr lang="en-US" altLang="zh-CN" sz="3600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endParaRPr lang="en-US" altLang="zh-CN" sz="3600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>
              <a:buFont typeface="Wingdings" pitchFamily="2" charset="2"/>
              <a:buChar char="Ø"/>
            </a:pPr>
            <a:r>
              <a:rPr lang="en-US" altLang="zh-CN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 </a:t>
            </a:r>
            <a:r>
              <a:rPr lang="zh-CN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但我們真正的需要是：</a:t>
            </a:r>
            <a:r>
              <a:rPr lang="zh-CN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在讀經中遇見神</a:t>
            </a:r>
            <a:r>
              <a:rPr lang="zh-CN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，以致</a:t>
            </a:r>
            <a:r>
              <a:rPr lang="zh-CN" altLang="en-US" sz="36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生命被改變</a:t>
            </a:r>
            <a:r>
              <a:rPr lang="zh-CN" altLang="en-US" sz="3600" noProof="1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，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變得越來越像基督。</a:t>
            </a:r>
            <a:endParaRPr lang="en-US" altLang="zh-CN" sz="3600" noProof="1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zh-TW" altLang="en-US" sz="40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以馬內利</a:t>
            </a:r>
            <a:r>
              <a:rPr lang="zh-CN" altLang="en-US" sz="40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：</a:t>
            </a:r>
            <a:r>
              <a:rPr lang="zh-TW" altLang="en-US" sz="40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神與我們同在</a:t>
            </a:r>
            <a:endParaRPr lang="en-US" altLang="zh-TW" sz="4000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2000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r>
              <a:rPr lang="zh-CN" altLang="en-US" sz="4000" noProof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  <a:sym typeface="+mn-ea"/>
              </a:rPr>
              <a:t>你是否願意與神同在？</a:t>
            </a:r>
            <a:endParaRPr lang="en-US" altLang="zh-CN" sz="4000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endParaRPr lang="en-US" altLang="zh-CN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充滿期待：</a:t>
            </a: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Holy expectancy</a:t>
            </a:r>
          </a:p>
          <a:p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聚精會神</a:t>
            </a:r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謙卑的心</a:t>
            </a:r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endParaRPr lang="en-US" altLang="zh-CN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647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弗 </a:t>
            </a:r>
            <a:r>
              <a:rPr lang="en-US" altLang="zh-CN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Eph </a:t>
            </a:r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1:17</a:t>
            </a:r>
            <a:r>
              <a:rPr lang="en-US" altLang="zh-CN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-18</a:t>
            </a:r>
            <a:r>
              <a:rPr lang="zh-TW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求我們主耶穌基督的神，榮耀的父，將那賜人</a:t>
            </a:r>
            <a:r>
              <a:rPr lang="zh-TW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智慧和啟示的靈賞給你們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，使你們</a:t>
            </a:r>
            <a:r>
              <a:rPr lang="zh-TW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真知道他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，並且照明你們</a:t>
            </a:r>
            <a:r>
              <a:rPr lang="zh-TW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心中的眼睛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，使你們知道他的恩召有何等指望，他在聖徒中得的基業有何等豐盛的榮耀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。</a:t>
            </a:r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>
              <a:spcBef>
                <a:spcPts val="1800"/>
              </a:spcBef>
            </a:pPr>
            <a:r>
              <a:rPr lang="zh-TW" altLang="en-US" sz="3600" b="1" dirty="0"/>
              <a:t> </a:t>
            </a:r>
            <a:r>
              <a:rPr lang="zh-CN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約 </a:t>
            </a:r>
            <a:r>
              <a:rPr lang="en-US" altLang="zh-CN" sz="3600" dirty="0" err="1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Jn</a:t>
            </a:r>
            <a:r>
              <a:rPr lang="en-US" altLang="zh-CN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en-US" altLang="zh-TW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16:13</a:t>
            </a:r>
            <a:r>
              <a:rPr lang="zh-TW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只等真理的聖靈來了，他要</a:t>
            </a:r>
            <a:r>
              <a:rPr lang="zh-TW" altLang="en-US" sz="36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引導你們明白（原文是進入）一切的真理</a:t>
            </a:r>
            <a:r>
              <a:rPr lang="zh-TW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；因為他不是憑自己說的，乃是把他所聽見的都說出來，並要把將來的事告訴你們。</a:t>
            </a:r>
          </a:p>
          <a:p>
            <a:pPr fontAlgn="ctr"/>
            <a:endParaRPr lang="zh-TW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C6211E2-2F04-4B1A-BED5-878E1A178117}"/>
              </a:ext>
            </a:extLst>
          </p:cNvPr>
          <p:cNvSpPr/>
          <p:nvPr/>
        </p:nvSpPr>
        <p:spPr>
          <a:xfrm>
            <a:off x="361256" y="0"/>
            <a:ext cx="1015434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zh-CN" altLang="en-US" sz="4000" dirty="0">
                <a:solidFill>
                  <a:srgbClr val="FFFF00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禱讀聖經</a:t>
            </a:r>
            <a:endParaRPr lang="en-US" altLang="zh-CN" sz="4000" noProof="1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  <a:sym typeface="+mn-ea"/>
            </a:endParaRPr>
          </a:p>
          <a:p>
            <a:pPr fontAlgn="ctr"/>
            <a:endParaRPr lang="en-US" altLang="zh-CN" dirty="0">
              <a:solidFill>
                <a:srgbClr val="FFFF00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禱讀並非研讀，乃是讓思想和心靈一起被吸引進入神的愛和美善之中。</a:t>
            </a: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4 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個步驟：</a:t>
            </a:r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聆聽</a:t>
            </a:r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默想</a:t>
            </a:r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禱告</a:t>
            </a:r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 </a:t>
            </a:r>
            <a:r>
              <a:rPr lang="zh-CN" altLang="en-US" sz="3600" dirty="0">
                <a:solidFill>
                  <a:schemeClr val="tx2"/>
                </a:solidFill>
                <a:latin typeface="AR YuanB5 Bold" pitchFamily="34" charset="-120"/>
                <a:ea typeface="AR YuanB5 Bold" pitchFamily="34" charset="-120"/>
                <a:cs typeface="Arial" charset="0"/>
              </a:rPr>
              <a:t>順服</a:t>
            </a:r>
            <a:endParaRPr lang="en-US" altLang="zh-CN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endParaRPr lang="en-US" altLang="en-US" sz="3600" dirty="0">
              <a:solidFill>
                <a:schemeClr val="tx2"/>
              </a:solidFill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endParaRPr lang="en-US" altLang="zh-CN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C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en-US" altLang="zh-TW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  <a:p>
            <a:pPr fontAlgn="ctr"/>
            <a:endParaRPr lang="zh-TW" alt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YuanB5 Bold" pitchFamily="34" charset="-120"/>
              <a:ea typeface="AR YuanB5 Bold" pitchFamily="34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26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28303</TotalTime>
  <Words>859</Words>
  <Application>Microsoft Office PowerPoint</Application>
  <PresentationFormat>Custom</PresentationFormat>
  <Paragraphs>86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 YuanB5 Bold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Lee</dc:creator>
  <cp:lastModifiedBy>Grant Liu</cp:lastModifiedBy>
  <cp:revision>2736</cp:revision>
  <cp:lastPrinted>2018-02-25T05:11:59Z</cp:lastPrinted>
  <dcterms:created xsi:type="dcterms:W3CDTF">2016-04-27T05:52:28Z</dcterms:created>
  <dcterms:modified xsi:type="dcterms:W3CDTF">2019-01-15T01:07:36Z</dcterms:modified>
</cp:coreProperties>
</file>