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6" r:id="rId4"/>
    <p:sldId id="271" r:id="rId5"/>
    <p:sldId id="270" r:id="rId6"/>
    <p:sldId id="260" r:id="rId7"/>
    <p:sldId id="267" r:id="rId8"/>
    <p:sldId id="264" r:id="rId9"/>
    <p:sldId id="262" r:id="rId10"/>
    <p:sldId id="269" r:id="rId11"/>
    <p:sldId id="263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9FD"/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2" y="15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9A88-BCF5-4745-8963-F02F0D1AB58F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E856-5419-4A35-8D8B-F838FF7B1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12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9A88-BCF5-4745-8963-F02F0D1AB58F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E856-5419-4A35-8D8B-F838FF7B1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0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9A88-BCF5-4745-8963-F02F0D1AB58F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E856-5419-4A35-8D8B-F838FF7B1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4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9A88-BCF5-4745-8963-F02F0D1AB58F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E856-5419-4A35-8D8B-F838FF7B1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8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9A88-BCF5-4745-8963-F02F0D1AB58F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E856-5419-4A35-8D8B-F838FF7B1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83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9A88-BCF5-4745-8963-F02F0D1AB58F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E856-5419-4A35-8D8B-F838FF7B1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9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9A88-BCF5-4745-8963-F02F0D1AB58F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E856-5419-4A35-8D8B-F838FF7B1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4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9A88-BCF5-4745-8963-F02F0D1AB58F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E856-5419-4A35-8D8B-F838FF7B1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3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9A88-BCF5-4745-8963-F02F0D1AB58F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E856-5419-4A35-8D8B-F838FF7B1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9A88-BCF5-4745-8963-F02F0D1AB58F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E856-5419-4A35-8D8B-F838FF7B1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3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9A88-BCF5-4745-8963-F02F0D1AB58F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E856-5419-4A35-8D8B-F838FF7B1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D9A88-BCF5-4745-8963-F02F0D1AB58F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BE856-5419-4A35-8D8B-F838FF7B1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6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27635" y="135173"/>
            <a:ext cx="10495722" cy="1892410"/>
          </a:xfrm>
        </p:spPr>
        <p:txBody>
          <a:bodyPr>
            <a:normAutofit/>
          </a:bodyPr>
          <a:lstStyle/>
          <a:p>
            <a:r>
              <a:rPr lang="zh-TW" altLang="en-US" sz="1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五旬節過後</a:t>
            </a:r>
            <a:endParaRPr lang="en-US" sz="1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27" y="2027583"/>
            <a:ext cx="8864938" cy="437211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2862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83" y="113736"/>
            <a:ext cx="9348889" cy="66305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5433" y="1069294"/>
            <a:ext cx="2569716" cy="812058"/>
          </a:xfrm>
          <a:prstGeom prst="rect">
            <a:avLst/>
          </a:prstGeom>
          <a:solidFill>
            <a:srgbClr val="F5F9F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62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9269" y="98728"/>
            <a:ext cx="11903104" cy="3323644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7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五、神呼召揀選，興起事奉者</a:t>
            </a:r>
            <a:endParaRPr lang="en-US" altLang="zh-TW" sz="7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57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徒</a:t>
            </a:r>
            <a:r>
              <a:rPr lang="en-US" altLang="zh-TW" sz="57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6:3-5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57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當從你們中間選出七個有好名聲、被聖靈充滿、智慧充足的人，我們就派他們管理這事。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173" y="3604849"/>
            <a:ext cx="4281093" cy="29368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Subtitle 4"/>
          <p:cNvSpPr txBox="1">
            <a:spLocks/>
          </p:cNvSpPr>
          <p:nvPr/>
        </p:nvSpPr>
        <p:spPr>
          <a:xfrm>
            <a:off x="206734" y="3355450"/>
            <a:ext cx="6798366" cy="3435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57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就揀選了司提反，乃是大有信心、聖靈充滿的人，又揀選腓利、伯羅哥羅、尼迦挪、提門、巴米拿，並進猶太教的安提阿人尼哥拉。</a:t>
            </a:r>
            <a:endParaRPr lang="en-US" sz="5700" b="1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8422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95"/>
          </a:xfrm>
        </p:spPr>
      </p:pic>
      <p:sp>
        <p:nvSpPr>
          <p:cNvPr id="7" name="Rectangle 6"/>
          <p:cNvSpPr/>
          <p:nvPr/>
        </p:nvSpPr>
        <p:spPr>
          <a:xfrm>
            <a:off x="692150" y="6032500"/>
            <a:ext cx="2006600" cy="736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3450" y="2273981"/>
            <a:ext cx="626745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33450" y="2231420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不必完全達到完美資格才能參與事奉</a:t>
            </a:r>
            <a:endParaRPr 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321" y="408576"/>
            <a:ext cx="2005758" cy="7315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5353" y="432015"/>
            <a:ext cx="10341293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縱使你不具備服事的要求條件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但並不表示，你不能參與教會需要的服事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858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6733" y="310100"/>
            <a:ext cx="11521440" cy="6162261"/>
          </a:xfrm>
        </p:spPr>
        <p:txBody>
          <a:bodyPr>
            <a:normAutofit/>
          </a:bodyPr>
          <a:lstStyle/>
          <a:p>
            <a:pPr algn="l"/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一、恢復愛主愛人的心</a:t>
            </a:r>
            <a:endParaRPr lang="en-US" altLang="zh-TW" sz="6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49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徒</a:t>
            </a:r>
            <a:r>
              <a:rPr lang="en-US" altLang="zh-TW" sz="49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2:46-47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zh-TW" altLang="en-US" sz="49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49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他們天天同心合意恆切的</a:t>
            </a:r>
            <a:r>
              <a:rPr lang="zh-TW" altLang="en-US" sz="49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在殿裡</a:t>
            </a:r>
            <a:r>
              <a:rPr lang="zh-TW" altLang="en-US" sz="49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，且</a:t>
            </a:r>
            <a:r>
              <a:rPr lang="zh-TW" altLang="en-US" sz="49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在家中</a:t>
            </a:r>
            <a:r>
              <a:rPr lang="zh-TW" altLang="en-US" sz="49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擘餅，存著歡喜、誠實的心用飯，讚美神，得眾民的喜愛</a:t>
            </a:r>
            <a:r>
              <a:rPr lang="en-US" altLang="zh-TW" sz="49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9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</a:t>
            </a:r>
            <a:endParaRPr lang="en-US" altLang="zh-TW" sz="49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zh-TW" altLang="en-US" sz="49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將得救的人天天加給他們。</a:t>
            </a:r>
            <a:endParaRPr lang="en-US" sz="49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200" y="3694705"/>
            <a:ext cx="3931067" cy="285319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1970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0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8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70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05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8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7030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1906"/>
            <a:ext cx="12192000" cy="775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56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38537" y="206734"/>
            <a:ext cx="7625301" cy="6313335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7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二、神蹟奇事病得醫治</a:t>
            </a:r>
            <a:endParaRPr lang="en-US" altLang="zh-TW" sz="7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徒</a:t>
            </a:r>
            <a:r>
              <a:rPr lang="en-US" altLang="zh-TW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5:15-16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有人將病人擡到街上，放在床上或褥子上，指望彼得過來的時候，或者得他的影兒照在什麼人身上。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5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許多人帶著病人和被污鬼纏磨的，從耶路撒冷四圍的城邑來，</a:t>
            </a:r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全都得了醫治</a:t>
            </a:r>
            <a:r>
              <a:rPr lang="zh-TW" altLang="en-US" sz="5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5400" b="1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38" y="1002903"/>
            <a:ext cx="3949790" cy="48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19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2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7462" y="131196"/>
            <a:ext cx="7744573" cy="6595607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7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三、放膽講論神的國</a:t>
            </a:r>
            <a:endParaRPr lang="en-US" altLang="zh-TW" sz="77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徒</a:t>
            </a:r>
            <a:r>
              <a:rPr lang="en-US" altLang="zh-TW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4:29-30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現在求主鑒察，一面叫祢僕人大放膽量講祢的道，一面伸出祢的手醫治疾病，並且使神蹟奇事因著祢聖僕耶穌的名行出來。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5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禱告完了，聚會的地方震動，他們就都被聖靈充滿，放膽講論神的道。</a:t>
            </a:r>
            <a:endParaRPr lang="en-US" sz="5400" b="1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388" y="980318"/>
            <a:ext cx="3918858" cy="48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26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71" y="262393"/>
            <a:ext cx="7975159" cy="6595607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7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四、神要潔淨教會</a:t>
            </a:r>
            <a:endParaRPr lang="en-US" altLang="zh-TW" sz="7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57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徒</a:t>
            </a:r>
            <a:r>
              <a:rPr lang="en-US" altLang="zh-TW" sz="57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5:9-11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5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57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彼得說：</a:t>
            </a:r>
            <a:r>
              <a:rPr lang="zh-TW" altLang="en-US" sz="5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你們為什麼同心試探主的靈呢？埋葬你丈夫之人的腳已到門口，他們也要把你擡出去。婦人立刻仆倒在彼得腳前，斷了氣。</a:t>
            </a:r>
            <a:endParaRPr lang="en-US" altLang="zh-TW" sz="57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zh-TW" altLang="en-US" sz="57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全教會和聽見這事的人都甚懼怕。</a:t>
            </a:r>
            <a:endParaRPr lang="en-US" sz="57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249" y="862201"/>
            <a:ext cx="4042390" cy="51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97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387</Words>
  <Application>Microsoft Office PowerPoint</Application>
  <PresentationFormat>Widescreen</PresentationFormat>
  <Paragraphs>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標楷體</vt:lpstr>
      <vt:lpstr>Arial</vt:lpstr>
      <vt:lpstr>Calibri</vt:lpstr>
      <vt:lpstr>Calibri Light</vt:lpstr>
      <vt:lpstr>Office Theme</vt:lpstr>
      <vt:lpstr>五旬節過後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五旬節 過後</dc:title>
  <dc:creator>Moen Wu</dc:creator>
  <cp:lastModifiedBy>Grant Liu</cp:lastModifiedBy>
  <cp:revision>28</cp:revision>
  <dcterms:created xsi:type="dcterms:W3CDTF">2019-06-14T22:21:12Z</dcterms:created>
  <dcterms:modified xsi:type="dcterms:W3CDTF">2019-06-24T02:13:19Z</dcterms:modified>
</cp:coreProperties>
</file>