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356" r:id="rId2"/>
    <p:sldId id="569" r:id="rId3"/>
    <p:sldId id="560" r:id="rId4"/>
    <p:sldId id="570" r:id="rId5"/>
    <p:sldId id="571" r:id="rId6"/>
    <p:sldId id="562" r:id="rId7"/>
    <p:sldId id="572" r:id="rId8"/>
    <p:sldId id="526" r:id="rId9"/>
    <p:sldId id="573" r:id="rId10"/>
    <p:sldId id="568" r:id="rId11"/>
    <p:sldId id="574" r:id="rId12"/>
    <p:sldId id="575" r:id="rId13"/>
  </p:sldIdLst>
  <p:sldSz cx="10566400" cy="5943600"/>
  <p:notesSz cx="92964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2" userDrawn="1">
          <p15:clr>
            <a:srgbClr val="A4A3A4"/>
          </p15:clr>
        </p15:guide>
        <p15:guide id="2" pos="33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3190" autoAdjust="0"/>
  </p:normalViewPr>
  <p:slideViewPr>
    <p:cSldViewPr>
      <p:cViewPr varScale="1">
        <p:scale>
          <a:sx n="125" d="100"/>
          <a:sy n="125" d="100"/>
        </p:scale>
        <p:origin x="114" y="888"/>
      </p:cViewPr>
      <p:guideLst>
        <p:guide orient="horz" pos="1872"/>
        <p:guide pos="3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11" y="3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A444D-05DC-4304-9F93-31A728008C83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513696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11" y="6513696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17B0D-E546-48CE-9E48-F9EECBBCA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6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1" y="3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054B7-85D6-48C2-AA9E-6AF44A134990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258019"/>
            <a:ext cx="7437120" cy="3085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13696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1" y="6513696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582FE-502D-4D8C-B7EC-00736D41D7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3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582FE-502D-4D8C-B7EC-00736D41D7C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582FE-502D-4D8C-B7EC-00736D41D7C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" y="-1"/>
            <a:ext cx="422656" cy="5940529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39" name="Rectangle 38"/>
          <p:cNvSpPr/>
          <p:nvPr/>
        </p:nvSpPr>
        <p:spPr>
          <a:xfrm>
            <a:off x="357712" y="589747"/>
            <a:ext cx="52832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40" name="Rectangle 39"/>
          <p:cNvSpPr/>
          <p:nvPr/>
        </p:nvSpPr>
        <p:spPr>
          <a:xfrm>
            <a:off x="310930" y="589747"/>
            <a:ext cx="31698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41" name="Rectangle 40"/>
          <p:cNvSpPr/>
          <p:nvPr/>
        </p:nvSpPr>
        <p:spPr>
          <a:xfrm>
            <a:off x="288913" y="589747"/>
            <a:ext cx="10566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42" name="Rectangle 41"/>
          <p:cNvSpPr/>
          <p:nvPr/>
        </p:nvSpPr>
        <p:spPr>
          <a:xfrm>
            <a:off x="256265" y="589747"/>
            <a:ext cx="10566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56640" y="3764284"/>
            <a:ext cx="8981440" cy="1711757"/>
          </a:xfrm>
        </p:spPr>
        <p:txBody>
          <a:bodyPr/>
          <a:lstStyle>
            <a:lvl1pPr marR="9188" algn="l">
              <a:defRPr sz="4019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56640" y="2456688"/>
            <a:ext cx="8981440" cy="1307592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10">
                <a:solidFill>
                  <a:schemeClr val="tx1"/>
                </a:solidFill>
              </a:defRPr>
            </a:lvl1pPr>
            <a:lvl2pPr marL="459395" indent="0" algn="ctr">
              <a:buNone/>
            </a:lvl2pPr>
            <a:lvl3pPr marL="918789" indent="0" algn="ctr">
              <a:buNone/>
            </a:lvl3pPr>
            <a:lvl4pPr marL="1378184" indent="0" algn="ctr">
              <a:buNone/>
            </a:lvl4pPr>
            <a:lvl5pPr marL="1837578" indent="0" algn="ctr">
              <a:buNone/>
            </a:lvl5pPr>
            <a:lvl6pPr marL="2296973" indent="0" algn="ctr">
              <a:buNone/>
            </a:lvl6pPr>
            <a:lvl7pPr marL="2756367" indent="0" algn="ctr">
              <a:buNone/>
            </a:lvl7pPr>
            <a:lvl8pPr marL="3215762" indent="0" algn="ctr">
              <a:buNone/>
            </a:lvl8pPr>
            <a:lvl9pPr marL="3675156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95005" y="4374408"/>
            <a:ext cx="84531" cy="14660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65" name="Rectangle 64"/>
          <p:cNvSpPr/>
          <p:nvPr/>
        </p:nvSpPr>
        <p:spPr>
          <a:xfrm>
            <a:off x="295005" y="4157243"/>
            <a:ext cx="84531" cy="19812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66" name="Rectangle 65"/>
          <p:cNvSpPr/>
          <p:nvPr/>
        </p:nvSpPr>
        <p:spPr>
          <a:xfrm>
            <a:off x="295005" y="4019327"/>
            <a:ext cx="84531" cy="11887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67" name="Rectangle 66"/>
          <p:cNvSpPr/>
          <p:nvPr/>
        </p:nvSpPr>
        <p:spPr>
          <a:xfrm>
            <a:off x="295005" y="3936885"/>
            <a:ext cx="84531" cy="6339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60641" y="238021"/>
            <a:ext cx="2289387" cy="5071322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4429" y="238021"/>
            <a:ext cx="6780107" cy="50713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5580122" y="930703"/>
            <a:ext cx="4994468" cy="50190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2139" y="0"/>
            <a:ext cx="6372352" cy="57332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5750597" y="1114083"/>
            <a:ext cx="3566160" cy="13736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6868163" y="0"/>
            <a:ext cx="3169921" cy="36982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6868160" y="3698240"/>
            <a:ext cx="3698240" cy="990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6868161" y="0"/>
            <a:ext cx="1584960" cy="36982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6873666" y="3680359"/>
            <a:ext cx="2415962" cy="226324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6868161" y="3698240"/>
            <a:ext cx="1849120" cy="2245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6868160" y="1188720"/>
            <a:ext cx="3698240" cy="25095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6868160" y="1518920"/>
            <a:ext cx="3698240" cy="21793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144693" y="3698240"/>
            <a:ext cx="5723467" cy="2245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616373" y="3698240"/>
            <a:ext cx="6163733" cy="2245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23887" y="2113280"/>
            <a:ext cx="6515947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23887" y="1849120"/>
            <a:ext cx="6515947" cy="18491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5283201" y="3698240"/>
            <a:ext cx="1584960" cy="2245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882" tIns="45941" rIns="91882" bIns="45941" anchor="t" compatLnSpc="1"/>
          <a:lstStyle/>
          <a:p>
            <a:endParaRPr kumimoji="0" lang="en-US" sz="180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866" y="1171449"/>
            <a:ext cx="6607522" cy="847155"/>
          </a:xfrm>
        </p:spPr>
        <p:txBody>
          <a:bodyPr lIns="82296" tIns="45720" bIns="0" anchor="t"/>
          <a:lstStyle>
            <a:lvl1pPr marL="55127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9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8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7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7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9652" y="348629"/>
            <a:ext cx="9826752" cy="768096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443789"/>
            <a:ext cx="9425230" cy="673608"/>
          </a:xfrm>
        </p:spPr>
        <p:txBody>
          <a:bodyPr tIns="64008"/>
          <a:lstStyle>
            <a:lvl1pPr algn="l">
              <a:buNone/>
              <a:defRPr sz="3818" b="0" cap="none" spc="-151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429333" y="589747"/>
            <a:ext cx="31698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9" name="Rectangle 8"/>
          <p:cNvSpPr/>
          <p:nvPr/>
        </p:nvSpPr>
        <p:spPr>
          <a:xfrm flipH="1">
            <a:off x="475061" y="589747"/>
            <a:ext cx="31698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10" name="Rectangle 9"/>
          <p:cNvSpPr/>
          <p:nvPr/>
        </p:nvSpPr>
        <p:spPr>
          <a:xfrm flipH="1">
            <a:off x="518211" y="589747"/>
            <a:ext cx="10566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11" name="Rectangle 10"/>
          <p:cNvSpPr/>
          <p:nvPr/>
        </p:nvSpPr>
        <p:spPr>
          <a:xfrm flipH="1">
            <a:off x="550858" y="589747"/>
            <a:ext cx="10566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12" name="Rectangle 11"/>
          <p:cNvSpPr/>
          <p:nvPr/>
        </p:nvSpPr>
        <p:spPr>
          <a:xfrm>
            <a:off x="578330" y="589747"/>
            <a:ext cx="42266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2" y="443789"/>
            <a:ext cx="9509761" cy="79248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6" y="1534439"/>
            <a:ext cx="4666827" cy="3922501"/>
          </a:xfrm>
        </p:spPr>
        <p:txBody>
          <a:bodyPr/>
          <a:lstStyle>
            <a:lvl1pPr>
              <a:defRPr sz="2813"/>
            </a:lvl1pPr>
            <a:lvl2pPr>
              <a:defRPr sz="2412"/>
            </a:lvl2pPr>
            <a:lvl3pPr>
              <a:defRPr sz="2010"/>
            </a:lvl3pPr>
            <a:lvl4pPr>
              <a:defRPr sz="1809"/>
            </a:lvl4pPr>
            <a:lvl5pPr>
              <a:defRPr sz="1809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9509" y="1534439"/>
            <a:ext cx="4666827" cy="3922501"/>
          </a:xfrm>
        </p:spPr>
        <p:txBody>
          <a:bodyPr/>
          <a:lstStyle>
            <a:lvl1pPr>
              <a:defRPr sz="2813"/>
            </a:lvl1pPr>
            <a:lvl2pPr>
              <a:defRPr sz="2412"/>
            </a:lvl2pPr>
            <a:lvl3pPr>
              <a:defRPr sz="2010"/>
            </a:lvl3pPr>
            <a:lvl4pPr>
              <a:defRPr sz="1809"/>
            </a:lvl4pPr>
            <a:lvl5pPr>
              <a:defRPr sz="1809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" y="348630"/>
            <a:ext cx="10246404" cy="768096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353" y="443789"/>
            <a:ext cx="8981440" cy="792480"/>
          </a:xfrm>
        </p:spPr>
        <p:txBody>
          <a:bodyPr anchor="t"/>
          <a:lstStyle>
            <a:lvl1pPr>
              <a:defRPr sz="4019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321" y="1568450"/>
            <a:ext cx="4668661" cy="554460"/>
          </a:xfrm>
        </p:spPr>
        <p:txBody>
          <a:bodyPr anchor="ctr"/>
          <a:lstStyle>
            <a:lvl1pPr marL="73503" indent="0" algn="l">
              <a:buNone/>
              <a:defRPr sz="2412" b="1">
                <a:solidFill>
                  <a:schemeClr val="accent2"/>
                </a:solidFill>
              </a:defRPr>
            </a:lvl1pPr>
            <a:lvl2pPr>
              <a:buNone/>
              <a:defRPr sz="2010" b="1"/>
            </a:lvl2pPr>
            <a:lvl3pPr>
              <a:buNone/>
              <a:defRPr sz="1809" b="1"/>
            </a:lvl3pPr>
            <a:lvl4pPr>
              <a:buNone/>
              <a:defRPr sz="1608" b="1"/>
            </a:lvl4pPr>
            <a:lvl5pPr>
              <a:buNone/>
              <a:defRPr sz="1608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7587" y="1568450"/>
            <a:ext cx="4670495" cy="554460"/>
          </a:xfrm>
        </p:spPr>
        <p:txBody>
          <a:bodyPr anchor="ctr"/>
          <a:lstStyle>
            <a:lvl1pPr marL="73503" indent="0">
              <a:buNone/>
              <a:defRPr sz="2412" b="1">
                <a:solidFill>
                  <a:schemeClr val="accent2"/>
                </a:solidFill>
              </a:defRPr>
            </a:lvl1pPr>
            <a:lvl2pPr>
              <a:buNone/>
              <a:defRPr sz="2010" b="1"/>
            </a:lvl2pPr>
            <a:lvl3pPr>
              <a:buNone/>
              <a:defRPr sz="1809" b="1"/>
            </a:lvl3pPr>
            <a:lvl4pPr>
              <a:buNone/>
              <a:defRPr sz="1608" b="1"/>
            </a:lvl4pPr>
            <a:lvl5pPr>
              <a:buNone/>
              <a:defRPr sz="1608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28321" y="2131166"/>
            <a:ext cx="4668661" cy="3431438"/>
          </a:xfrm>
        </p:spPr>
        <p:txBody>
          <a:bodyPr/>
          <a:lstStyle>
            <a:lvl1pPr>
              <a:defRPr sz="2412"/>
            </a:lvl1pPr>
            <a:lvl2pPr>
              <a:defRPr sz="2010"/>
            </a:lvl2pPr>
            <a:lvl3pPr>
              <a:defRPr sz="1809"/>
            </a:lvl3pPr>
            <a:lvl4pPr>
              <a:defRPr sz="1608"/>
            </a:lvl4pPr>
            <a:lvl5pPr>
              <a:defRPr sz="1608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67587" y="2131166"/>
            <a:ext cx="4670495" cy="3431438"/>
          </a:xfrm>
        </p:spPr>
        <p:txBody>
          <a:bodyPr/>
          <a:lstStyle>
            <a:lvl1pPr>
              <a:defRPr sz="2412"/>
            </a:lvl1pPr>
            <a:lvl2pPr>
              <a:defRPr sz="2010"/>
            </a:lvl2pPr>
            <a:lvl3pPr>
              <a:defRPr sz="1809"/>
            </a:lvl3pPr>
            <a:lvl4pPr>
              <a:defRPr sz="1608"/>
            </a:lvl4pPr>
            <a:lvl5pPr>
              <a:defRPr sz="1608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1446" y="589747"/>
            <a:ext cx="52832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17" name="Rectangle 16"/>
          <p:cNvSpPr/>
          <p:nvPr/>
        </p:nvSpPr>
        <p:spPr>
          <a:xfrm>
            <a:off x="54665" y="589747"/>
            <a:ext cx="31698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18" name="Rectangle 17"/>
          <p:cNvSpPr/>
          <p:nvPr/>
        </p:nvSpPr>
        <p:spPr>
          <a:xfrm>
            <a:off x="32647" y="589747"/>
            <a:ext cx="10566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19" name="Rectangle 18"/>
          <p:cNvSpPr/>
          <p:nvPr/>
        </p:nvSpPr>
        <p:spPr>
          <a:xfrm>
            <a:off x="0" y="589747"/>
            <a:ext cx="10566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20" name="Rectangle 19"/>
          <p:cNvSpPr/>
          <p:nvPr/>
        </p:nvSpPr>
        <p:spPr>
          <a:xfrm flipH="1">
            <a:off x="173068" y="589747"/>
            <a:ext cx="31698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21" name="Rectangle 20"/>
          <p:cNvSpPr/>
          <p:nvPr/>
        </p:nvSpPr>
        <p:spPr>
          <a:xfrm flipH="1">
            <a:off x="218795" y="589747"/>
            <a:ext cx="31698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22" name="Rectangle 21"/>
          <p:cNvSpPr/>
          <p:nvPr/>
        </p:nvSpPr>
        <p:spPr>
          <a:xfrm flipH="1">
            <a:off x="261946" y="589747"/>
            <a:ext cx="10566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29" name="Rectangle 28"/>
          <p:cNvSpPr/>
          <p:nvPr/>
        </p:nvSpPr>
        <p:spPr>
          <a:xfrm flipH="1">
            <a:off x="294593" y="589747"/>
            <a:ext cx="10566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30" name="Rectangle 29"/>
          <p:cNvSpPr/>
          <p:nvPr/>
        </p:nvSpPr>
        <p:spPr>
          <a:xfrm>
            <a:off x="322066" y="589747"/>
            <a:ext cx="42266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640" y="443789"/>
            <a:ext cx="8981440" cy="792480"/>
          </a:xfrm>
        </p:spPr>
        <p:txBody>
          <a:bodyPr/>
          <a:lstStyle>
            <a:lvl1pPr>
              <a:defRPr sz="4019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1" y="236643"/>
            <a:ext cx="9509761" cy="1007110"/>
          </a:xfrm>
        </p:spPr>
        <p:txBody>
          <a:bodyPr anchor="ctr"/>
          <a:lstStyle>
            <a:lvl1pPr algn="l">
              <a:buNone/>
              <a:defRPr sz="3617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92480" y="1243753"/>
            <a:ext cx="2905760" cy="3962400"/>
          </a:xfrm>
        </p:spPr>
        <p:txBody>
          <a:bodyPr/>
          <a:lstStyle>
            <a:lvl1pPr marL="55127" indent="0">
              <a:buNone/>
              <a:defRPr sz="1809"/>
            </a:lvl1pPr>
            <a:lvl2pPr>
              <a:buNone/>
              <a:defRPr sz="1206"/>
            </a:lvl2pPr>
            <a:lvl3pPr>
              <a:buNone/>
              <a:defRPr sz="1005"/>
            </a:lvl3pPr>
            <a:lvl4pPr>
              <a:buNone/>
              <a:defRPr sz="904"/>
            </a:lvl4pPr>
            <a:lvl5pPr>
              <a:buNone/>
              <a:defRPr sz="904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62400" y="1243753"/>
            <a:ext cx="6339840" cy="3962400"/>
          </a:xfrm>
        </p:spPr>
        <p:txBody>
          <a:bodyPr/>
          <a:lstStyle>
            <a:lvl1pPr>
              <a:defRPr sz="3215"/>
            </a:lvl1pPr>
            <a:lvl2pPr>
              <a:defRPr sz="2813"/>
            </a:lvl2pPr>
            <a:lvl3pPr>
              <a:defRPr sz="2412"/>
            </a:lvl3pPr>
            <a:lvl4pPr>
              <a:defRPr sz="2010"/>
            </a:lvl4pPr>
            <a:lvl5pPr>
              <a:defRPr sz="201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25282" y="0"/>
            <a:ext cx="10143744" cy="162763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19694" y="1633691"/>
            <a:ext cx="10148807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9858251" y="1038084"/>
            <a:ext cx="115061" cy="148450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056640" y="382418"/>
            <a:ext cx="7924800" cy="608182"/>
          </a:xfrm>
        </p:spPr>
        <p:txBody>
          <a:bodyPr anchor="b"/>
          <a:lstStyle>
            <a:lvl1pPr algn="l">
              <a:buNone/>
              <a:defRPr sz="211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5282" y="1641281"/>
            <a:ext cx="10143744" cy="429879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15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056640" y="996791"/>
            <a:ext cx="7924800" cy="594360"/>
          </a:xfrm>
        </p:spPr>
        <p:txBody>
          <a:bodyPr/>
          <a:lstStyle>
            <a:lvl1pPr marL="27564" indent="0">
              <a:spcBef>
                <a:spcPts val="0"/>
              </a:spcBef>
              <a:buNone/>
              <a:defRPr sz="1407">
                <a:solidFill>
                  <a:srgbClr val="FFFFFF"/>
                </a:solidFill>
              </a:defRPr>
            </a:lvl1pPr>
            <a:lvl2pPr>
              <a:defRPr sz="1206"/>
            </a:lvl2pPr>
            <a:lvl3pPr>
              <a:defRPr sz="1005"/>
            </a:lvl3pPr>
            <a:lvl4pPr>
              <a:defRPr sz="904"/>
            </a:lvl4pPr>
            <a:lvl5pPr>
              <a:defRPr sz="904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10034358" y="1170164"/>
            <a:ext cx="115061" cy="148450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9633504" y="1259572"/>
            <a:ext cx="115061" cy="148450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84535" y="48099"/>
            <a:ext cx="2465493" cy="316442"/>
          </a:xfrm>
        </p:spPr>
        <p:txBody>
          <a:bodyPr/>
          <a:lstStyle/>
          <a:p>
            <a:fld id="{BE42DD51-DBB2-498B-9B71-E9B10DFE6328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56640" y="48099"/>
            <a:ext cx="6427893" cy="31644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50027" y="48099"/>
            <a:ext cx="528320" cy="316442"/>
          </a:xfrm>
        </p:spPr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-1"/>
            <a:ext cx="422656" cy="5940529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8" name="Rectangle 7"/>
          <p:cNvSpPr/>
          <p:nvPr/>
        </p:nvSpPr>
        <p:spPr>
          <a:xfrm>
            <a:off x="295005" y="4374408"/>
            <a:ext cx="84531" cy="14660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9" name="Rectangle 8"/>
          <p:cNvSpPr/>
          <p:nvPr/>
        </p:nvSpPr>
        <p:spPr>
          <a:xfrm>
            <a:off x="295005" y="4157243"/>
            <a:ext cx="84531" cy="19812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10" name="Rectangle 9"/>
          <p:cNvSpPr/>
          <p:nvPr/>
        </p:nvSpPr>
        <p:spPr>
          <a:xfrm>
            <a:off x="295005" y="4019327"/>
            <a:ext cx="84531" cy="11887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11" name="Rectangle 10"/>
          <p:cNvSpPr/>
          <p:nvPr/>
        </p:nvSpPr>
        <p:spPr>
          <a:xfrm>
            <a:off x="295005" y="3936885"/>
            <a:ext cx="84531" cy="6339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12" name="Rectangle 11"/>
          <p:cNvSpPr/>
          <p:nvPr/>
        </p:nvSpPr>
        <p:spPr>
          <a:xfrm>
            <a:off x="357712" y="589747"/>
            <a:ext cx="52832" cy="31699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15" name="Rectangle 14"/>
          <p:cNvSpPr/>
          <p:nvPr/>
        </p:nvSpPr>
        <p:spPr>
          <a:xfrm>
            <a:off x="310930" y="589747"/>
            <a:ext cx="31698" cy="31699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16" name="Rectangle 15"/>
          <p:cNvSpPr/>
          <p:nvPr/>
        </p:nvSpPr>
        <p:spPr>
          <a:xfrm>
            <a:off x="288913" y="589747"/>
            <a:ext cx="10566" cy="31699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/>
          </a:p>
        </p:txBody>
      </p:sp>
      <p:sp>
        <p:nvSpPr>
          <p:cNvPr id="17" name="Rectangle 16"/>
          <p:cNvSpPr/>
          <p:nvPr/>
        </p:nvSpPr>
        <p:spPr>
          <a:xfrm>
            <a:off x="256265" y="589747"/>
            <a:ext cx="10566" cy="31699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9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56640" y="443789"/>
            <a:ext cx="8981440" cy="79248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56640" y="1545752"/>
            <a:ext cx="8981440" cy="3962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84535" y="5561119"/>
            <a:ext cx="2465493" cy="31644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5">
                <a:solidFill>
                  <a:schemeClr val="tx2"/>
                </a:solidFill>
              </a:defRPr>
            </a:lvl1pPr>
            <a:extLst/>
          </a:lstStyle>
          <a:p>
            <a:fld id="{BE42DD51-DBB2-498B-9B71-E9B10DFE6328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56640" y="5561119"/>
            <a:ext cx="6427893" cy="31644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5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950027" y="5561119"/>
            <a:ext cx="528320" cy="31644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6">
                <a:solidFill>
                  <a:schemeClr val="tx2"/>
                </a:solidFill>
              </a:defRPr>
            </a:lvl1pPr>
            <a:extLst/>
          </a:lstStyle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19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3455" indent="-344546" algn="l" rtl="0" eaLnBrk="1" latinLnBrk="0" hangingPunct="1">
        <a:spcBef>
          <a:spcPts val="703"/>
        </a:spcBef>
        <a:buClr>
          <a:schemeClr val="tx2"/>
        </a:buClr>
        <a:buSzPct val="95000"/>
        <a:buFont typeface="Wingdings"/>
        <a:buChar char=""/>
        <a:defRPr kumimoji="0" sz="3014" kern="1200">
          <a:solidFill>
            <a:schemeClr val="tx1"/>
          </a:solidFill>
          <a:latin typeface="+mn-lt"/>
          <a:ea typeface="+mn-ea"/>
          <a:cs typeface="+mn-cs"/>
        </a:defRPr>
      </a:lvl1pPr>
      <a:lvl2pPr marL="744219" indent="-287122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12" kern="1200">
          <a:solidFill>
            <a:schemeClr val="tx1"/>
          </a:solidFill>
          <a:latin typeface="+mn-lt"/>
          <a:ea typeface="+mn-ea"/>
          <a:cs typeface="+mn-cs"/>
        </a:defRPr>
      </a:lvl2pPr>
      <a:lvl3pPr marL="1001480" indent="-229697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12" kern="1200">
          <a:solidFill>
            <a:schemeClr val="tx1"/>
          </a:solidFill>
          <a:latin typeface="+mn-lt"/>
          <a:ea typeface="+mn-ea"/>
          <a:cs typeface="+mn-cs"/>
        </a:defRPr>
      </a:lvl3pPr>
      <a:lvl4pPr marL="1267929" indent="-229697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11" kern="1200">
          <a:solidFill>
            <a:schemeClr val="tx1"/>
          </a:solidFill>
          <a:latin typeface="+mn-lt"/>
          <a:ea typeface="+mn-ea"/>
          <a:cs typeface="+mn-cs"/>
        </a:defRPr>
      </a:lvl4pPr>
      <a:lvl5pPr marL="1488438" indent="-211321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10" kern="1200">
          <a:solidFill>
            <a:schemeClr val="tx1"/>
          </a:solidFill>
          <a:latin typeface="+mn-lt"/>
          <a:ea typeface="+mn-ea"/>
          <a:cs typeface="+mn-cs"/>
        </a:defRPr>
      </a:lvl5pPr>
      <a:lvl6pPr marL="1718136" indent="-211321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9" kern="1200">
          <a:solidFill>
            <a:schemeClr val="tx1"/>
          </a:solidFill>
          <a:latin typeface="+mn-lt"/>
          <a:ea typeface="+mn-ea"/>
          <a:cs typeface="+mn-cs"/>
        </a:defRPr>
      </a:lvl6pPr>
      <a:lvl7pPr marL="1911081" indent="-183758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8" kern="1200">
          <a:solidFill>
            <a:schemeClr val="tx1"/>
          </a:solidFill>
          <a:latin typeface="+mn-lt"/>
          <a:ea typeface="+mn-ea"/>
          <a:cs typeface="+mn-cs"/>
        </a:defRPr>
      </a:lvl7pPr>
      <a:lvl8pPr marL="2104027" indent="-183758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8" kern="1200">
          <a:solidFill>
            <a:schemeClr val="tx1"/>
          </a:solidFill>
          <a:latin typeface="+mn-lt"/>
          <a:ea typeface="+mn-ea"/>
          <a:cs typeface="+mn-cs"/>
        </a:defRPr>
      </a:lvl8pPr>
      <a:lvl9pPr marL="2296973" indent="-183758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8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93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87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81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375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969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563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157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751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645" y="728768"/>
            <a:ext cx="10275755" cy="1577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spcBef>
                <a:spcPts val="1206"/>
              </a:spcBef>
            </a:pPr>
            <a:endParaRPr lang="en-US" altLang="zh-TW" sz="3215" dirty="0">
              <a:solidFill>
                <a:schemeClr val="tx2">
                  <a:lumMod val="90000"/>
                </a:schemeClr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3215" dirty="0">
              <a:solidFill>
                <a:schemeClr val="tx2">
                  <a:lumMod val="90000"/>
                </a:schemeClr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zh-TW" altLang="en-US" sz="3215" dirty="0">
              <a:solidFill>
                <a:schemeClr val="tx2">
                  <a:lumMod val="90000"/>
                </a:schemeClr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9542" y="1452327"/>
            <a:ext cx="6656740" cy="1020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029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震動中有平安</a:t>
            </a:r>
            <a:endParaRPr lang="en-US" altLang="zh-CN" sz="6029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3001" y="-14356"/>
            <a:ext cx="10203399" cy="8690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zh-CN" altLang="en-US" sz="4019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持續的相信</a:t>
            </a:r>
            <a:endParaRPr lang="en-US" altLang="zh-CN" sz="4019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/>
            <a:endParaRPr lang="en-US" altLang="zh-CN" sz="1809" dirty="0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r>
              <a:rPr lang="zh-CN" altLang="en-US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帖後</a:t>
            </a:r>
            <a:r>
              <a:rPr lang="en-US" altLang="zh-CN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en-US" altLang="en-US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3:16 </a:t>
            </a:r>
            <a:r>
              <a:rPr lang="zh-CN" altLang="en-US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願賜平安的主</a:t>
            </a:r>
            <a:r>
              <a:rPr lang="zh-CN" altLang="en-US" sz="3617" dirty="0">
                <a:solidFill>
                  <a:srgbClr val="FF00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隨時隨事</a:t>
            </a:r>
            <a:r>
              <a:rPr lang="zh-CN" altLang="en-US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親自給你們平安！</a:t>
            </a:r>
            <a:r>
              <a:rPr lang="zh-CN" altLang="en-US" sz="3617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願主常與你們眾人同在！</a:t>
            </a:r>
            <a:endParaRPr lang="en-US" altLang="en-US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zh-TW" altLang="en-US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zh-TW" altLang="en-US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>
              <a:spcBef>
                <a:spcPts val="1206"/>
              </a:spcBef>
            </a:pPr>
            <a:endParaRPr lang="en-US" altLang="zh-CN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>
              <a:spcBef>
                <a:spcPts val="1206"/>
              </a:spcBef>
            </a:pPr>
            <a:endParaRPr lang="en-US" altLang="zh-CN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>
              <a:spcBef>
                <a:spcPts val="1206"/>
              </a:spcBef>
            </a:pPr>
            <a:r>
              <a:rPr lang="en-US" altLang="zh-CN" sz="3617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</a:p>
          <a:p>
            <a:pPr>
              <a:spcBef>
                <a:spcPts val="1206"/>
              </a:spcBef>
            </a:pPr>
            <a:endParaRPr lang="en-US" altLang="zh-CN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sz="3617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sz="1809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en-US" sz="3617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4019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zh-TW" altLang="en-US" sz="4019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3001" y="-14356"/>
            <a:ext cx="10203399" cy="9803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zh-CN" altLang="en-US" sz="4019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基督的寶血</a:t>
            </a:r>
            <a:endParaRPr lang="en-US" altLang="zh-CN" sz="4019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/>
            <a:endParaRPr lang="en-US" altLang="zh-CN" sz="1809" dirty="0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r>
              <a:rPr lang="zh-CN" altLang="en-US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羅 </a:t>
            </a:r>
            <a:r>
              <a:rPr lang="en-US" altLang="zh-TW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5:9</a:t>
            </a:r>
            <a:r>
              <a:rPr lang="en-US" altLang="zh-CN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-10 </a:t>
            </a:r>
            <a:r>
              <a:rPr lang="zh-TW" altLang="en-US" sz="3617" dirty="0"/>
              <a:t> </a:t>
            </a:r>
            <a:r>
              <a:rPr lang="zh-TW" altLang="en-US" sz="3617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現在我們既</a:t>
            </a:r>
            <a:r>
              <a:rPr lang="zh-TW" altLang="en-US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靠著他的血稱義</a:t>
            </a:r>
            <a:r>
              <a:rPr lang="zh-TW" altLang="en-US" sz="3617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，就更要藉著他免去神的忿怒。因為我們作仇敵的時候，且藉著　神兒子的死，得</a:t>
            </a:r>
            <a:r>
              <a:rPr lang="zh-TW" altLang="en-US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與神和好</a:t>
            </a:r>
            <a:r>
              <a:rPr lang="zh-TW" altLang="en-US" sz="3617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；既已和好，就更要因他的生得救了。</a:t>
            </a:r>
          </a:p>
          <a:p>
            <a:pPr fontAlgn="ctr"/>
            <a:endParaRPr lang="zh-TW" altLang="en-US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zh-TW" altLang="en-US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>
              <a:spcBef>
                <a:spcPts val="1206"/>
              </a:spcBef>
            </a:pPr>
            <a:endParaRPr lang="en-US" altLang="zh-CN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>
              <a:spcBef>
                <a:spcPts val="1206"/>
              </a:spcBef>
            </a:pPr>
            <a:endParaRPr lang="en-US" altLang="zh-CN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>
              <a:spcBef>
                <a:spcPts val="1206"/>
              </a:spcBef>
            </a:pPr>
            <a:r>
              <a:rPr lang="en-US" altLang="zh-CN" sz="3617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</a:p>
          <a:p>
            <a:pPr>
              <a:spcBef>
                <a:spcPts val="1206"/>
              </a:spcBef>
            </a:pPr>
            <a:endParaRPr lang="en-US" altLang="zh-CN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sz="3617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sz="1809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en-US" sz="3617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4019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zh-TW" altLang="en-US" sz="4019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3001" y="-14356"/>
            <a:ext cx="10203399" cy="9246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zh-CN" altLang="en-US" sz="4019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聖靈的工作及果子</a:t>
            </a:r>
            <a:endParaRPr lang="en-US" altLang="zh-CN" sz="4019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/>
            <a:endParaRPr lang="en-US" altLang="zh-CN" sz="1809" dirty="0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r>
              <a:rPr lang="zh-CN" altLang="en-US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羅 </a:t>
            </a:r>
            <a:r>
              <a:rPr lang="en-US" altLang="zh-TW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8:5</a:t>
            </a:r>
            <a:r>
              <a:rPr lang="en-US" altLang="zh-CN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-6</a:t>
            </a:r>
            <a:r>
              <a:rPr lang="zh-TW" altLang="en-US" sz="3617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因為，隨從肉體的人體貼肉體的事；隨從聖靈的人體貼聖靈的事。體貼肉體的，就是死；</a:t>
            </a:r>
            <a:r>
              <a:rPr lang="zh-TW" altLang="en-US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體貼聖靈的，乃是生命、平安</a:t>
            </a:r>
            <a:r>
              <a:rPr lang="zh-TW" altLang="en-US" sz="3617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。</a:t>
            </a:r>
          </a:p>
          <a:p>
            <a:pPr fontAlgn="ctr"/>
            <a:endParaRPr lang="zh-TW" altLang="en-US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zh-TW" altLang="en-US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>
              <a:spcBef>
                <a:spcPts val="1206"/>
              </a:spcBef>
            </a:pPr>
            <a:endParaRPr lang="en-US" altLang="zh-CN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>
              <a:spcBef>
                <a:spcPts val="1206"/>
              </a:spcBef>
            </a:pPr>
            <a:endParaRPr lang="en-US" altLang="zh-CN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>
              <a:spcBef>
                <a:spcPts val="1206"/>
              </a:spcBef>
            </a:pPr>
            <a:r>
              <a:rPr lang="en-US" altLang="zh-CN" sz="3617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</a:p>
          <a:p>
            <a:pPr>
              <a:spcBef>
                <a:spcPts val="1206"/>
              </a:spcBef>
            </a:pPr>
            <a:endParaRPr lang="en-US" altLang="zh-CN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sz="3617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sz="1809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en-US" sz="3617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4019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zh-TW" altLang="en-US" sz="4019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3001" y="-14357"/>
            <a:ext cx="10203399" cy="6092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耶穌復活後向人顯現時的第一句話</a:t>
            </a:r>
            <a:endParaRPr lang="en-US" altLang="zh-CN" sz="3617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endParaRPr lang="en-US" altLang="zh-TW" sz="1809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/>
            <a:r>
              <a:rPr lang="zh-CN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太</a:t>
            </a:r>
            <a:r>
              <a:rPr lang="en-US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28:9 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忽然，耶穌遇見她們，說：「</a:t>
            </a:r>
            <a:r>
              <a:rPr lang="zh-CN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願你們</a:t>
            </a:r>
            <a:r>
              <a:rPr lang="en-US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平安！</a:t>
            </a:r>
            <a:r>
              <a:rPr lang="en-US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」她們就上前抱住他的腳拜他。</a:t>
            </a:r>
          </a:p>
          <a:p>
            <a:pPr fontAlgn="ctr">
              <a:spcBef>
                <a:spcPts val="1206"/>
              </a:spcBef>
            </a:pPr>
            <a:r>
              <a:rPr lang="zh-CN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約 </a:t>
            </a:r>
            <a:r>
              <a:rPr lang="en-US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20:19</a:t>
            </a:r>
            <a:r>
              <a:rPr lang="en-US" altLang="zh-CN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-21</a:t>
            </a:r>
            <a:r>
              <a:rPr lang="en-US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 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那日（就是七日的第一日）晚上，門徒所在的地方，</a:t>
            </a:r>
            <a:r>
              <a:rPr lang="zh-CN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因怕猶太人，門都關了。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耶穌來，站在當中，對他們說：「</a:t>
            </a:r>
            <a:r>
              <a:rPr lang="zh-CN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願你們平安！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」說了這話，就把手和肋旁指給他們看。門徒看見主，就喜樂了。耶穌又對他們說：「</a:t>
            </a:r>
            <a:r>
              <a:rPr lang="zh-CN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願你們平安！父怎樣差遣了我，我也照樣差遣你們。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」</a:t>
            </a:r>
            <a:endParaRPr lang="en-US" altLang="en-US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endParaRPr lang="en-US" altLang="en-US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3001" y="-14356"/>
            <a:ext cx="10203399" cy="5876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zh-CN" altLang="en-US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耶穌復活後向懷疑的多馬顯現</a:t>
            </a:r>
            <a:endParaRPr lang="en-US" altLang="zh-CN" sz="3617" dirty="0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>
              <a:spcBef>
                <a:spcPts val="1206"/>
              </a:spcBef>
            </a:pPr>
            <a:r>
              <a:rPr lang="zh-CN" altLang="en-US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約 </a:t>
            </a:r>
            <a:r>
              <a:rPr lang="en-US" altLang="en-US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20:26</a:t>
            </a:r>
            <a:r>
              <a:rPr lang="en-US" altLang="zh-CN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-29</a:t>
            </a:r>
            <a:r>
              <a:rPr lang="en-US" altLang="en-US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zh-CN" altLang="en-US" sz="3617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過了八日，門徒又在屋裡，多馬也和他們同在，門都關了。耶穌來，站在當中說：「</a:t>
            </a:r>
            <a:r>
              <a:rPr lang="zh-CN" altLang="en-US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願你們平安！</a:t>
            </a:r>
            <a:r>
              <a:rPr lang="zh-CN" altLang="en-US" sz="3617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」就對多馬說：「伸過你的指頭來，摸（原文是看）我的手；伸出你的手來，探入我的肋旁。</a:t>
            </a:r>
            <a:r>
              <a:rPr lang="zh-CN" altLang="en-US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不要疑惑，總要信！</a:t>
            </a:r>
            <a:r>
              <a:rPr lang="zh-CN" altLang="en-US" sz="3617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」多馬說：「我的主！我的神！」耶穌對他說：「你因看見了我才信；</a:t>
            </a:r>
            <a:r>
              <a:rPr lang="zh-CN" altLang="en-US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那沒有看見就信的有福了。</a:t>
            </a:r>
            <a:r>
              <a:rPr lang="zh-CN" altLang="en-US" sz="3617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」</a:t>
            </a:r>
            <a:endParaRPr lang="en-US" altLang="zh-CN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zh-TW" altLang="en-US" sz="4019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3001" y="-14356"/>
            <a:ext cx="10203399" cy="6741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zh-CN" altLang="en-US" sz="3617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耶穌復活後向憂愁離去的門徒顯現</a:t>
            </a:r>
            <a:endParaRPr lang="en-US" altLang="zh-CN" sz="3617" dirty="0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r>
              <a:rPr lang="zh-CN" altLang="en-US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路</a:t>
            </a:r>
            <a:r>
              <a:rPr lang="en-US" altLang="en-US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24:13</a:t>
            </a:r>
            <a:r>
              <a:rPr lang="en-US" altLang="zh-CN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-33</a:t>
            </a:r>
            <a:r>
              <a:rPr lang="en-US" altLang="en-US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zh-CN" altLang="en-US" sz="3215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正當那日，門徒中有兩個人往一個村子去；這村子名叫以馬忤斯，離耶路撒冷約有二十五里。他們彼此談論所遇見的這一切事。正談論相問的時候，</a:t>
            </a:r>
            <a:r>
              <a:rPr lang="zh-CN" altLang="en-US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耶穌親自就近他們，和他們同行</a:t>
            </a:r>
            <a:r>
              <a:rPr lang="zh-CN" altLang="en-US" sz="3215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；</a:t>
            </a:r>
            <a:r>
              <a:rPr lang="en-US" altLang="en-US" sz="3215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…… </a:t>
            </a:r>
            <a:r>
              <a:rPr lang="zh-CN" altLang="en-US" sz="3215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耶穌對他們說：「你們走路彼此談論的是甚麼事呢？」他們就站住，</a:t>
            </a:r>
            <a:r>
              <a:rPr lang="zh-CN" altLang="en-US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臉上帶著愁容</a:t>
            </a:r>
            <a:r>
              <a:rPr lang="en-US" altLang="zh-CN" sz="3215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…… </a:t>
            </a:r>
            <a:r>
              <a:rPr lang="zh-CN" altLang="en-US" sz="3215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他們說：「就是拿撒勒人耶穌的事。他是個先知，在神和眾百姓面前，說話行事都有大能。祭司長和我們的官府竟把他解去，定了死罪，</a:t>
            </a:r>
            <a:r>
              <a:rPr lang="zh-CN" altLang="en-US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釘在十字架上。但我們素來所盼望、要贖以色列民的就是他！</a:t>
            </a:r>
            <a:r>
              <a:rPr lang="zh-CN" altLang="en-US" sz="3215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不但如此，而且這事成就，現在已經三天了。</a:t>
            </a:r>
            <a:r>
              <a:rPr lang="en-US" altLang="zh-CN" sz="3215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…… </a:t>
            </a:r>
            <a:r>
              <a:rPr lang="zh-TW" altLang="en-US" sz="3215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他們就立時起身，回耶路撒冷去</a:t>
            </a:r>
            <a:r>
              <a:rPr lang="zh-TW" altLang="en-US" sz="3215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en-US" altLang="zh-CN" sz="3215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……</a:t>
            </a:r>
            <a:endParaRPr lang="zh-TW" altLang="en-US" sz="3215" dirty="0"/>
          </a:p>
          <a:p>
            <a:pPr fontAlgn="ctr">
              <a:spcBef>
                <a:spcPts val="1206"/>
              </a:spcBef>
            </a:pPr>
            <a:endParaRPr lang="en-US" altLang="en-US" sz="3215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3001" y="-14356"/>
            <a:ext cx="10203399" cy="6602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endParaRPr lang="en-US" altLang="en-US" sz="2010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平安的希伯來文是 </a:t>
            </a:r>
            <a:r>
              <a:rPr lang="en-US" altLang="en-US" sz="3617" b="1" noProof="1">
                <a:solidFill>
                  <a:schemeClr val="tx2"/>
                </a:solidFill>
                <a:latin typeface="Times New Roman" pitchFamily="18" charset="0"/>
                <a:ea typeface="AR YuanB5 Bold" pitchFamily="34" charset="-120"/>
                <a:cs typeface="Times New Roman" pitchFamily="18" charset="0"/>
                <a:sym typeface="+mn-ea"/>
              </a:rPr>
              <a:t>Shalom</a:t>
            </a:r>
            <a:r>
              <a:rPr lang="zh-CN" altLang="en-US" sz="3617" b="1" noProof="1">
                <a:solidFill>
                  <a:schemeClr val="tx2"/>
                </a:solidFill>
                <a:latin typeface="Times New Roman" pitchFamily="18" charset="0"/>
                <a:ea typeface="AR YuanB5 Bold" pitchFamily="34" charset="-120"/>
                <a:cs typeface="Times New Roman" pitchFamily="18" charset="0"/>
                <a:sym typeface="+mn-ea"/>
              </a:rPr>
              <a:t>，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希臘文：</a:t>
            </a:r>
            <a:r>
              <a:rPr lang="en-US" altLang="en-US" sz="3617" b="1" noProof="1">
                <a:solidFill>
                  <a:schemeClr val="tx2"/>
                </a:solidFill>
                <a:latin typeface="Times New Roman" pitchFamily="18" charset="0"/>
                <a:ea typeface="AR YuanB5 Bold" pitchFamily="34" charset="-120"/>
                <a:cs typeface="Times New Roman" pitchFamily="18" charset="0"/>
                <a:sym typeface="+mn-ea"/>
              </a:rPr>
              <a:t>Eirene</a:t>
            </a:r>
            <a:endParaRPr lang="en-US" altLang="zh-CN" sz="3617" b="1" noProof="1">
              <a:solidFill>
                <a:schemeClr val="tx2"/>
              </a:solidFill>
              <a:latin typeface="Times New Roman" pitchFamily="18" charset="0"/>
              <a:ea typeface="AR YuanB5 Bold" pitchFamily="34" charset="-120"/>
              <a:cs typeface="Times New Roman" pitchFamily="18" charset="0"/>
              <a:sym typeface="+mn-ea"/>
            </a:endParaRPr>
          </a:p>
          <a:p>
            <a:pPr>
              <a:spcBef>
                <a:spcPts val="603"/>
              </a:spcBef>
              <a:buFont typeface="Wingdings" pitchFamily="2" charset="2"/>
              <a:buChar char="Ø"/>
            </a:pPr>
            <a:r>
              <a:rPr lang="en-US" altLang="zh-CN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與神和好，內心的平靜和美，毫無掛慮。</a:t>
            </a:r>
            <a:endParaRPr lang="en-US" altLang="zh-CN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和平－不希望遇到困難或沒有戰爭； </a:t>
            </a:r>
            <a:endParaRPr lang="en-US" altLang="zh-CN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和諧，完整，健康的家庭關係和人際關係。</a:t>
            </a:r>
            <a:endParaRPr lang="en-US" altLang="zh-CN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身體的健康，福利和安全；</a:t>
            </a:r>
            <a:endParaRPr lang="en-US" altLang="zh-CN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17" dirty="0"/>
              <a:t>  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完美的幸福，人在凡事上達到最高、至善的地步。</a:t>
            </a:r>
            <a:endParaRPr lang="en-US" altLang="zh-CN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>
              <a:buFont typeface="Wingdings" pitchFamily="2" charset="2"/>
              <a:buChar char="Ø"/>
            </a:pPr>
            <a:r>
              <a:rPr lang="en-US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CN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「平安」在聖經另外一個解釋是「連接在一起」。指與神有完美連結的時候，人就會有平安。</a:t>
            </a:r>
            <a:endParaRPr lang="en-US" altLang="en-US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endParaRPr lang="en-US" altLang="zh-TW" sz="3617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/>
            <a:endParaRPr lang="zh-TW" altLang="en-US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åºç£çå¹³å®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357"/>
            <a:ext cx="10566400" cy="59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3001" y="-14356"/>
            <a:ext cx="10203399" cy="5659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基督所賜的平安</a:t>
            </a:r>
            <a:endParaRPr lang="en-US" altLang="zh-CN" sz="3617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endParaRPr lang="en-US" altLang="zh-TW" sz="3617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約 </a:t>
            </a:r>
            <a:r>
              <a:rPr lang="en-US" altLang="zh-TW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14:27 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我留下平安給你們；</a:t>
            </a:r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我將我的平安賜給你們。我所賜的，不像世人所賜的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。你們心裡不要憂愁，也不要膽怯。</a:t>
            </a:r>
          </a:p>
          <a:p>
            <a:endParaRPr lang="en-US" altLang="zh-TW" sz="3617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約 </a:t>
            </a:r>
            <a:r>
              <a:rPr lang="en-US" altLang="zh-TW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16:33 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我將這些事告訴你們，是要叫你們</a:t>
            </a:r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在我裡面有平安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。</a:t>
            </a:r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在世上，你們有苦難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；但你們可以放心，我已經勝了世界。」</a:t>
            </a:r>
          </a:p>
          <a:p>
            <a:pPr fontAlgn="ctr"/>
            <a:endParaRPr lang="zh-TW" altLang="en-US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3001" y="-14356"/>
            <a:ext cx="10203399" cy="4422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endParaRPr lang="en-US" altLang="zh-CN" sz="1809" dirty="0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>
              <a:spcBef>
                <a:spcPts val="1206"/>
              </a:spcBef>
            </a:pPr>
            <a:endParaRPr lang="en-US" altLang="zh-CN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>
              <a:spcBef>
                <a:spcPts val="1206"/>
              </a:spcBef>
            </a:pPr>
            <a:endParaRPr lang="en-US" altLang="zh-CN" sz="3617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sz="3617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sz="1809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en-US" sz="3617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4019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zh-TW" altLang="en-US" sz="4019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  <p:pic>
        <p:nvPicPr>
          <p:cNvPr id="3" name="Picture 2" descr="Image result for åºç£çå¹³å®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357"/>
            <a:ext cx="10566400" cy="59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3001" y="-14356"/>
            <a:ext cx="10203399" cy="6649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zh-CN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爭戰勝過</a:t>
            </a:r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膽怯</a:t>
            </a:r>
            <a:r>
              <a:rPr lang="zh-CN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，懼怕</a:t>
            </a:r>
            <a:endParaRPr lang="en-US" altLang="zh-CN" sz="3617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>
              <a:spcBef>
                <a:spcPts val="1206"/>
              </a:spcBef>
            </a:pPr>
            <a:r>
              <a:rPr lang="zh-CN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賽 </a:t>
            </a:r>
            <a:r>
              <a:rPr lang="en-US" altLang="zh-TW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41:13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因為我耶和華─你的神必攙扶你的右手，對你說：</a:t>
            </a:r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不要害怕！我必幫助你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。</a:t>
            </a:r>
            <a:endParaRPr lang="en-US" altLang="zh-TW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/>
            <a:endParaRPr lang="en-US" altLang="zh-CN" sz="1809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/>
            <a:r>
              <a:rPr lang="zh-CN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賽 </a:t>
            </a:r>
            <a:r>
              <a:rPr lang="en-US" altLang="zh-TW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41:10</a:t>
            </a:r>
            <a:r>
              <a:rPr lang="en-US" altLang="zh-CN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-12</a:t>
            </a:r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TW" altLang="en-US" sz="3617" dirty="0"/>
              <a:t> 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你不要害怕，因為我與你同在；不要驚惶，因為我是你的神。</a:t>
            </a:r>
            <a:r>
              <a:rPr lang="zh-TW" altLang="en-US" sz="3617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我必堅固你，我必幫助你；我必用我公義的右手扶持你。</a:t>
            </a:r>
            <a:r>
              <a:rPr lang="zh-TW" altLang="en-US" sz="3617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凡向你發怒的必都抱愧蒙羞；與你相爭的必如無有，並要滅亡。與你爭競的，你要找他們也找不著；與你爭戰的必如無有，成為虛無。</a:t>
            </a:r>
          </a:p>
          <a:p>
            <a:pPr fontAlgn="ctr"/>
            <a:endParaRPr lang="zh-TW" altLang="en-US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/>
            <a:endParaRPr lang="zh-TW" altLang="en-US" sz="3617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31729</TotalTime>
  <Words>961</Words>
  <Application>Microsoft Office PowerPoint</Application>
  <PresentationFormat>Custom</PresentationFormat>
  <Paragraphs>71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 YuanB5 Bold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Lee</dc:creator>
  <cp:lastModifiedBy>Grant Liu</cp:lastModifiedBy>
  <cp:revision>2855</cp:revision>
  <cp:lastPrinted>2018-02-25T05:11:59Z</cp:lastPrinted>
  <dcterms:created xsi:type="dcterms:W3CDTF">2016-04-27T05:52:28Z</dcterms:created>
  <dcterms:modified xsi:type="dcterms:W3CDTF">2019-07-10T03:49:14Z</dcterms:modified>
</cp:coreProperties>
</file>