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356" r:id="rId2"/>
    <p:sldId id="569" r:id="rId3"/>
    <p:sldId id="576" r:id="rId4"/>
    <p:sldId id="577" r:id="rId5"/>
    <p:sldId id="571" r:id="rId6"/>
    <p:sldId id="570" r:id="rId7"/>
    <p:sldId id="580" r:id="rId8"/>
    <p:sldId id="579" r:id="rId9"/>
    <p:sldId id="578" r:id="rId10"/>
    <p:sldId id="560" r:id="rId11"/>
    <p:sldId id="573" r:id="rId12"/>
    <p:sldId id="581" r:id="rId13"/>
  </p:sldIdLst>
  <p:sldSz cx="10566400" cy="5943600"/>
  <p:notesSz cx="92964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 userDrawn="1">
          <p15:clr>
            <a:srgbClr val="A4A3A4"/>
          </p15:clr>
        </p15:guide>
        <p15:guide id="2" pos="33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3190" autoAdjust="0"/>
  </p:normalViewPr>
  <p:slideViewPr>
    <p:cSldViewPr>
      <p:cViewPr varScale="1">
        <p:scale>
          <a:sx n="125" d="100"/>
          <a:sy n="125" d="100"/>
        </p:scale>
        <p:origin x="114" y="888"/>
      </p:cViewPr>
      <p:guideLst>
        <p:guide orient="horz" pos="1872"/>
        <p:guide pos="3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A444D-05DC-4304-9F93-31A728008C83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17B0D-E546-48CE-9E48-F9EECBBCA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6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054B7-85D6-48C2-AA9E-6AF44A134990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258019"/>
            <a:ext cx="7437120" cy="3085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582FE-502D-4D8C-B7EC-00736D41D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3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82FE-502D-4D8C-B7EC-00736D41D7C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82FE-502D-4D8C-B7EC-00736D41D7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82FE-502D-4D8C-B7EC-00736D41D7C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82FE-502D-4D8C-B7EC-00736D41D7C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" y="-1"/>
            <a:ext cx="422656" cy="5940529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39" name="Rectangle 38"/>
          <p:cNvSpPr/>
          <p:nvPr/>
        </p:nvSpPr>
        <p:spPr>
          <a:xfrm>
            <a:off x="357712" y="589747"/>
            <a:ext cx="52832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40" name="Rectangle 39"/>
          <p:cNvSpPr/>
          <p:nvPr/>
        </p:nvSpPr>
        <p:spPr>
          <a:xfrm>
            <a:off x="310930" y="589747"/>
            <a:ext cx="31698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41" name="Rectangle 40"/>
          <p:cNvSpPr/>
          <p:nvPr/>
        </p:nvSpPr>
        <p:spPr>
          <a:xfrm>
            <a:off x="288913" y="589747"/>
            <a:ext cx="1056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42" name="Rectangle 41"/>
          <p:cNvSpPr/>
          <p:nvPr/>
        </p:nvSpPr>
        <p:spPr>
          <a:xfrm>
            <a:off x="256265" y="589747"/>
            <a:ext cx="1056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6640" y="3764284"/>
            <a:ext cx="8981440" cy="1711757"/>
          </a:xfrm>
        </p:spPr>
        <p:txBody>
          <a:bodyPr/>
          <a:lstStyle>
            <a:lvl1pPr marR="9188" algn="l">
              <a:defRPr sz="4019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56640" y="2456688"/>
            <a:ext cx="8981440" cy="1307592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10">
                <a:solidFill>
                  <a:schemeClr val="tx1"/>
                </a:solidFill>
              </a:defRPr>
            </a:lvl1pPr>
            <a:lvl2pPr marL="459395" indent="0" algn="ctr">
              <a:buNone/>
            </a:lvl2pPr>
            <a:lvl3pPr marL="918789" indent="0" algn="ctr">
              <a:buNone/>
            </a:lvl3pPr>
            <a:lvl4pPr marL="1378184" indent="0" algn="ctr">
              <a:buNone/>
            </a:lvl4pPr>
            <a:lvl5pPr marL="1837578" indent="0" algn="ctr">
              <a:buNone/>
            </a:lvl5pPr>
            <a:lvl6pPr marL="2296973" indent="0" algn="ctr">
              <a:buNone/>
            </a:lvl6pPr>
            <a:lvl7pPr marL="2756367" indent="0" algn="ctr">
              <a:buNone/>
            </a:lvl7pPr>
            <a:lvl8pPr marL="3215762" indent="0" algn="ctr">
              <a:buNone/>
            </a:lvl8pPr>
            <a:lvl9pPr marL="3675156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95005" y="4374408"/>
            <a:ext cx="84531" cy="14660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65" name="Rectangle 64"/>
          <p:cNvSpPr/>
          <p:nvPr/>
        </p:nvSpPr>
        <p:spPr>
          <a:xfrm>
            <a:off x="295005" y="4157243"/>
            <a:ext cx="84531" cy="19812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66" name="Rectangle 65"/>
          <p:cNvSpPr/>
          <p:nvPr/>
        </p:nvSpPr>
        <p:spPr>
          <a:xfrm>
            <a:off x="295005" y="4019327"/>
            <a:ext cx="84531" cy="11887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67" name="Rectangle 66"/>
          <p:cNvSpPr/>
          <p:nvPr/>
        </p:nvSpPr>
        <p:spPr>
          <a:xfrm>
            <a:off x="295005" y="3936885"/>
            <a:ext cx="84531" cy="6339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60641" y="238021"/>
            <a:ext cx="2289387" cy="5071322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4429" y="238021"/>
            <a:ext cx="6780107" cy="50713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5580122" y="930703"/>
            <a:ext cx="4994468" cy="50190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2139" y="0"/>
            <a:ext cx="6372352" cy="57332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5750597" y="1114083"/>
            <a:ext cx="3566160" cy="1373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868163" y="0"/>
            <a:ext cx="3169921" cy="36982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6868160" y="3698240"/>
            <a:ext cx="3698240" cy="990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868161" y="0"/>
            <a:ext cx="1584960" cy="36982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6873666" y="3680359"/>
            <a:ext cx="2415962" cy="22632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6868161" y="3698240"/>
            <a:ext cx="184912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6868160" y="1188720"/>
            <a:ext cx="3698240" cy="25095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6868160" y="1518920"/>
            <a:ext cx="3698240" cy="21793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144693" y="3698240"/>
            <a:ext cx="5723467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616373" y="3698240"/>
            <a:ext cx="6163733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23887" y="2113280"/>
            <a:ext cx="6515947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23887" y="1849120"/>
            <a:ext cx="6515947" cy="18491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5283201" y="3698240"/>
            <a:ext cx="158496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866" y="1171449"/>
            <a:ext cx="6607522" cy="847155"/>
          </a:xfrm>
        </p:spPr>
        <p:txBody>
          <a:bodyPr lIns="82296" tIns="45720" bIns="0" anchor="t"/>
          <a:lstStyle>
            <a:lvl1pPr marL="55127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9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8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7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9652" y="348629"/>
            <a:ext cx="9826752" cy="768096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443789"/>
            <a:ext cx="9425230" cy="673608"/>
          </a:xfrm>
        </p:spPr>
        <p:txBody>
          <a:bodyPr tIns="64008"/>
          <a:lstStyle>
            <a:lvl1pPr algn="l">
              <a:buNone/>
              <a:defRPr sz="3818" b="0" cap="none" spc="-151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29333" y="589747"/>
            <a:ext cx="31698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9" name="Rectangle 8"/>
          <p:cNvSpPr/>
          <p:nvPr/>
        </p:nvSpPr>
        <p:spPr>
          <a:xfrm flipH="1">
            <a:off x="475061" y="589747"/>
            <a:ext cx="31698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10" name="Rectangle 9"/>
          <p:cNvSpPr/>
          <p:nvPr/>
        </p:nvSpPr>
        <p:spPr>
          <a:xfrm flipH="1">
            <a:off x="518211" y="589747"/>
            <a:ext cx="1056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11" name="Rectangle 10"/>
          <p:cNvSpPr/>
          <p:nvPr/>
        </p:nvSpPr>
        <p:spPr>
          <a:xfrm flipH="1">
            <a:off x="550858" y="589747"/>
            <a:ext cx="1056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12" name="Rectangle 11"/>
          <p:cNvSpPr/>
          <p:nvPr/>
        </p:nvSpPr>
        <p:spPr>
          <a:xfrm>
            <a:off x="578330" y="589747"/>
            <a:ext cx="4226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2" y="443789"/>
            <a:ext cx="9509761" cy="79248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6" y="1534439"/>
            <a:ext cx="4666827" cy="3922501"/>
          </a:xfrm>
        </p:spPr>
        <p:txBody>
          <a:bodyPr/>
          <a:lstStyle>
            <a:lvl1pPr>
              <a:defRPr sz="2813"/>
            </a:lvl1pPr>
            <a:lvl2pPr>
              <a:defRPr sz="2412"/>
            </a:lvl2pPr>
            <a:lvl3pPr>
              <a:defRPr sz="2010"/>
            </a:lvl3pPr>
            <a:lvl4pPr>
              <a:defRPr sz="1809"/>
            </a:lvl4pPr>
            <a:lvl5pPr>
              <a:defRPr sz="1809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9509" y="1534439"/>
            <a:ext cx="4666827" cy="3922501"/>
          </a:xfrm>
        </p:spPr>
        <p:txBody>
          <a:bodyPr/>
          <a:lstStyle>
            <a:lvl1pPr>
              <a:defRPr sz="2813"/>
            </a:lvl1pPr>
            <a:lvl2pPr>
              <a:defRPr sz="2412"/>
            </a:lvl2pPr>
            <a:lvl3pPr>
              <a:defRPr sz="2010"/>
            </a:lvl3pPr>
            <a:lvl4pPr>
              <a:defRPr sz="1809"/>
            </a:lvl4pPr>
            <a:lvl5pPr>
              <a:defRPr sz="1809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" y="348630"/>
            <a:ext cx="10246404" cy="768096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353" y="443789"/>
            <a:ext cx="8981440" cy="792480"/>
          </a:xfrm>
        </p:spPr>
        <p:txBody>
          <a:bodyPr anchor="t"/>
          <a:lstStyle>
            <a:lvl1pPr>
              <a:defRPr sz="4019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321" y="1568450"/>
            <a:ext cx="4668661" cy="554460"/>
          </a:xfrm>
        </p:spPr>
        <p:txBody>
          <a:bodyPr anchor="ctr"/>
          <a:lstStyle>
            <a:lvl1pPr marL="73503" indent="0" algn="l">
              <a:buNone/>
              <a:defRPr sz="2412" b="1">
                <a:solidFill>
                  <a:schemeClr val="accent2"/>
                </a:solidFill>
              </a:defRPr>
            </a:lvl1pPr>
            <a:lvl2pPr>
              <a:buNone/>
              <a:defRPr sz="2010" b="1"/>
            </a:lvl2pPr>
            <a:lvl3pPr>
              <a:buNone/>
              <a:defRPr sz="1809" b="1"/>
            </a:lvl3pPr>
            <a:lvl4pPr>
              <a:buNone/>
              <a:defRPr sz="1608" b="1"/>
            </a:lvl4pPr>
            <a:lvl5pPr>
              <a:buNone/>
              <a:defRPr sz="1608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7587" y="1568450"/>
            <a:ext cx="4670495" cy="554460"/>
          </a:xfrm>
        </p:spPr>
        <p:txBody>
          <a:bodyPr anchor="ctr"/>
          <a:lstStyle>
            <a:lvl1pPr marL="73503" indent="0">
              <a:buNone/>
              <a:defRPr sz="2412" b="1">
                <a:solidFill>
                  <a:schemeClr val="accent2"/>
                </a:solidFill>
              </a:defRPr>
            </a:lvl1pPr>
            <a:lvl2pPr>
              <a:buNone/>
              <a:defRPr sz="2010" b="1"/>
            </a:lvl2pPr>
            <a:lvl3pPr>
              <a:buNone/>
              <a:defRPr sz="1809" b="1"/>
            </a:lvl3pPr>
            <a:lvl4pPr>
              <a:buNone/>
              <a:defRPr sz="1608" b="1"/>
            </a:lvl4pPr>
            <a:lvl5pPr>
              <a:buNone/>
              <a:defRPr sz="1608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28321" y="2131166"/>
            <a:ext cx="4668661" cy="3431438"/>
          </a:xfrm>
        </p:spPr>
        <p:txBody>
          <a:bodyPr/>
          <a:lstStyle>
            <a:lvl1pPr>
              <a:defRPr sz="2412"/>
            </a:lvl1pPr>
            <a:lvl2pPr>
              <a:defRPr sz="2010"/>
            </a:lvl2pPr>
            <a:lvl3pPr>
              <a:defRPr sz="1809"/>
            </a:lvl3pPr>
            <a:lvl4pPr>
              <a:defRPr sz="1608"/>
            </a:lvl4pPr>
            <a:lvl5pPr>
              <a:defRPr sz="1608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67587" y="2131166"/>
            <a:ext cx="4670495" cy="3431438"/>
          </a:xfrm>
        </p:spPr>
        <p:txBody>
          <a:bodyPr/>
          <a:lstStyle>
            <a:lvl1pPr>
              <a:defRPr sz="2412"/>
            </a:lvl1pPr>
            <a:lvl2pPr>
              <a:defRPr sz="2010"/>
            </a:lvl2pPr>
            <a:lvl3pPr>
              <a:defRPr sz="1809"/>
            </a:lvl3pPr>
            <a:lvl4pPr>
              <a:defRPr sz="1608"/>
            </a:lvl4pPr>
            <a:lvl5pPr>
              <a:defRPr sz="1608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1446" y="589747"/>
            <a:ext cx="52832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17" name="Rectangle 16"/>
          <p:cNvSpPr/>
          <p:nvPr/>
        </p:nvSpPr>
        <p:spPr>
          <a:xfrm>
            <a:off x="54665" y="589747"/>
            <a:ext cx="31698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18" name="Rectangle 17"/>
          <p:cNvSpPr/>
          <p:nvPr/>
        </p:nvSpPr>
        <p:spPr>
          <a:xfrm>
            <a:off x="32647" y="589747"/>
            <a:ext cx="1056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19" name="Rectangle 18"/>
          <p:cNvSpPr/>
          <p:nvPr/>
        </p:nvSpPr>
        <p:spPr>
          <a:xfrm>
            <a:off x="0" y="589747"/>
            <a:ext cx="1056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20" name="Rectangle 19"/>
          <p:cNvSpPr/>
          <p:nvPr/>
        </p:nvSpPr>
        <p:spPr>
          <a:xfrm flipH="1">
            <a:off x="173068" y="589747"/>
            <a:ext cx="31698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21" name="Rectangle 20"/>
          <p:cNvSpPr/>
          <p:nvPr/>
        </p:nvSpPr>
        <p:spPr>
          <a:xfrm flipH="1">
            <a:off x="218795" y="589747"/>
            <a:ext cx="31698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22" name="Rectangle 21"/>
          <p:cNvSpPr/>
          <p:nvPr/>
        </p:nvSpPr>
        <p:spPr>
          <a:xfrm flipH="1">
            <a:off x="261946" y="589747"/>
            <a:ext cx="1056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29" name="Rectangle 28"/>
          <p:cNvSpPr/>
          <p:nvPr/>
        </p:nvSpPr>
        <p:spPr>
          <a:xfrm flipH="1">
            <a:off x="294593" y="589747"/>
            <a:ext cx="1056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30" name="Rectangle 29"/>
          <p:cNvSpPr/>
          <p:nvPr/>
        </p:nvSpPr>
        <p:spPr>
          <a:xfrm>
            <a:off x="322066" y="589747"/>
            <a:ext cx="4226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640" y="443789"/>
            <a:ext cx="8981440" cy="792480"/>
          </a:xfrm>
        </p:spPr>
        <p:txBody>
          <a:bodyPr/>
          <a:lstStyle>
            <a:lvl1pPr>
              <a:defRPr sz="4019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1" y="236643"/>
            <a:ext cx="9509761" cy="1007110"/>
          </a:xfrm>
        </p:spPr>
        <p:txBody>
          <a:bodyPr anchor="ctr"/>
          <a:lstStyle>
            <a:lvl1pPr algn="l">
              <a:buNone/>
              <a:defRPr sz="3617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92480" y="1243753"/>
            <a:ext cx="2905760" cy="3962400"/>
          </a:xfrm>
        </p:spPr>
        <p:txBody>
          <a:bodyPr/>
          <a:lstStyle>
            <a:lvl1pPr marL="55127" indent="0">
              <a:buNone/>
              <a:defRPr sz="1809"/>
            </a:lvl1pPr>
            <a:lvl2pPr>
              <a:buNone/>
              <a:defRPr sz="1206"/>
            </a:lvl2pPr>
            <a:lvl3pPr>
              <a:buNone/>
              <a:defRPr sz="1005"/>
            </a:lvl3pPr>
            <a:lvl4pPr>
              <a:buNone/>
              <a:defRPr sz="904"/>
            </a:lvl4pPr>
            <a:lvl5pPr>
              <a:buNone/>
              <a:defRPr sz="904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62400" y="1243753"/>
            <a:ext cx="6339840" cy="3962400"/>
          </a:xfrm>
        </p:spPr>
        <p:txBody>
          <a:bodyPr/>
          <a:lstStyle>
            <a:lvl1pPr>
              <a:defRPr sz="3215"/>
            </a:lvl1pPr>
            <a:lvl2pPr>
              <a:defRPr sz="2813"/>
            </a:lvl2pPr>
            <a:lvl3pPr>
              <a:defRPr sz="2412"/>
            </a:lvl3pPr>
            <a:lvl4pPr>
              <a:defRPr sz="2010"/>
            </a:lvl4pPr>
            <a:lvl5pPr>
              <a:defRPr sz="201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5282" y="0"/>
            <a:ext cx="10143744" cy="162763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19694" y="1633691"/>
            <a:ext cx="1014880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9858251" y="1038084"/>
            <a:ext cx="115061" cy="148450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056640" y="382418"/>
            <a:ext cx="7924800" cy="608182"/>
          </a:xfrm>
        </p:spPr>
        <p:txBody>
          <a:bodyPr anchor="b"/>
          <a:lstStyle>
            <a:lvl1pPr algn="l">
              <a:buNone/>
              <a:defRPr sz="211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5282" y="1641281"/>
            <a:ext cx="10143744" cy="429879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15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056640" y="996791"/>
            <a:ext cx="7924800" cy="594360"/>
          </a:xfrm>
        </p:spPr>
        <p:txBody>
          <a:bodyPr/>
          <a:lstStyle>
            <a:lvl1pPr marL="27564" indent="0">
              <a:spcBef>
                <a:spcPts val="0"/>
              </a:spcBef>
              <a:buNone/>
              <a:defRPr sz="1407">
                <a:solidFill>
                  <a:srgbClr val="FFFFFF"/>
                </a:solidFill>
              </a:defRPr>
            </a:lvl1pPr>
            <a:lvl2pPr>
              <a:defRPr sz="1206"/>
            </a:lvl2pPr>
            <a:lvl3pPr>
              <a:defRPr sz="1005"/>
            </a:lvl3pPr>
            <a:lvl4pPr>
              <a:defRPr sz="904"/>
            </a:lvl4pPr>
            <a:lvl5pPr>
              <a:defRPr sz="904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0034358" y="1170164"/>
            <a:ext cx="115061" cy="148450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9633504" y="1259572"/>
            <a:ext cx="115061" cy="148450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84535" y="48099"/>
            <a:ext cx="2465493" cy="316442"/>
          </a:xfrm>
        </p:spPr>
        <p:txBody>
          <a:bodyPr/>
          <a:lstStyle/>
          <a:p>
            <a:fld id="{BE42DD51-DBB2-498B-9B71-E9B10DFE6328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6640" y="48099"/>
            <a:ext cx="6427893" cy="31644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50027" y="48099"/>
            <a:ext cx="528320" cy="316442"/>
          </a:xfrm>
        </p:spPr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-1"/>
            <a:ext cx="422656" cy="5940529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8" name="Rectangle 7"/>
          <p:cNvSpPr/>
          <p:nvPr/>
        </p:nvSpPr>
        <p:spPr>
          <a:xfrm>
            <a:off x="295005" y="4374408"/>
            <a:ext cx="84531" cy="14660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9" name="Rectangle 8"/>
          <p:cNvSpPr/>
          <p:nvPr/>
        </p:nvSpPr>
        <p:spPr>
          <a:xfrm>
            <a:off x="295005" y="4157243"/>
            <a:ext cx="84531" cy="19812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10" name="Rectangle 9"/>
          <p:cNvSpPr/>
          <p:nvPr/>
        </p:nvSpPr>
        <p:spPr>
          <a:xfrm>
            <a:off x="295005" y="4019327"/>
            <a:ext cx="84531" cy="11887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11" name="Rectangle 10"/>
          <p:cNvSpPr/>
          <p:nvPr/>
        </p:nvSpPr>
        <p:spPr>
          <a:xfrm>
            <a:off x="295005" y="3936885"/>
            <a:ext cx="84531" cy="6339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12" name="Rectangle 11"/>
          <p:cNvSpPr/>
          <p:nvPr/>
        </p:nvSpPr>
        <p:spPr>
          <a:xfrm>
            <a:off x="357712" y="589747"/>
            <a:ext cx="52832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15" name="Rectangle 14"/>
          <p:cNvSpPr/>
          <p:nvPr/>
        </p:nvSpPr>
        <p:spPr>
          <a:xfrm>
            <a:off x="310930" y="589747"/>
            <a:ext cx="31698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16" name="Rectangle 15"/>
          <p:cNvSpPr/>
          <p:nvPr/>
        </p:nvSpPr>
        <p:spPr>
          <a:xfrm>
            <a:off x="288913" y="589747"/>
            <a:ext cx="10566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17" name="Rectangle 16"/>
          <p:cNvSpPr/>
          <p:nvPr/>
        </p:nvSpPr>
        <p:spPr>
          <a:xfrm>
            <a:off x="256265" y="589747"/>
            <a:ext cx="10566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56640" y="443789"/>
            <a:ext cx="8981440" cy="79248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6640" y="1545752"/>
            <a:ext cx="8981440" cy="3962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84535" y="5561119"/>
            <a:ext cx="2465493" cy="31644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5">
                <a:solidFill>
                  <a:schemeClr val="tx2"/>
                </a:solidFill>
              </a:defRPr>
            </a:lvl1pPr>
            <a:extLst/>
          </a:lstStyle>
          <a:p>
            <a:fld id="{BE42DD51-DBB2-498B-9B71-E9B10DFE6328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56640" y="5561119"/>
            <a:ext cx="6427893" cy="31644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5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950027" y="5561119"/>
            <a:ext cx="528320" cy="31644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6">
                <a:solidFill>
                  <a:schemeClr val="tx2"/>
                </a:solidFill>
              </a:defRPr>
            </a:lvl1pPr>
            <a:extLst/>
          </a:lstStyle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19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3455" indent="-344546" algn="l" rtl="0" eaLnBrk="1" latinLnBrk="0" hangingPunct="1">
        <a:spcBef>
          <a:spcPts val="703"/>
        </a:spcBef>
        <a:buClr>
          <a:schemeClr val="tx2"/>
        </a:buClr>
        <a:buSzPct val="95000"/>
        <a:buFont typeface="Wingdings"/>
        <a:buChar char=""/>
        <a:defRPr kumimoji="0" sz="3014" kern="1200">
          <a:solidFill>
            <a:schemeClr val="tx1"/>
          </a:solidFill>
          <a:latin typeface="+mn-lt"/>
          <a:ea typeface="+mn-ea"/>
          <a:cs typeface="+mn-cs"/>
        </a:defRPr>
      </a:lvl1pPr>
      <a:lvl2pPr marL="744219" indent="-287122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12" kern="1200">
          <a:solidFill>
            <a:schemeClr val="tx1"/>
          </a:solidFill>
          <a:latin typeface="+mn-lt"/>
          <a:ea typeface="+mn-ea"/>
          <a:cs typeface="+mn-cs"/>
        </a:defRPr>
      </a:lvl2pPr>
      <a:lvl3pPr marL="1001480" indent="-229697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12" kern="1200">
          <a:solidFill>
            <a:schemeClr val="tx1"/>
          </a:solidFill>
          <a:latin typeface="+mn-lt"/>
          <a:ea typeface="+mn-ea"/>
          <a:cs typeface="+mn-cs"/>
        </a:defRPr>
      </a:lvl3pPr>
      <a:lvl4pPr marL="1267929" indent="-229697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11" kern="1200">
          <a:solidFill>
            <a:schemeClr val="tx1"/>
          </a:solidFill>
          <a:latin typeface="+mn-lt"/>
          <a:ea typeface="+mn-ea"/>
          <a:cs typeface="+mn-cs"/>
        </a:defRPr>
      </a:lvl4pPr>
      <a:lvl5pPr marL="1488438" indent="-211321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10" kern="1200">
          <a:solidFill>
            <a:schemeClr val="tx1"/>
          </a:solidFill>
          <a:latin typeface="+mn-lt"/>
          <a:ea typeface="+mn-ea"/>
          <a:cs typeface="+mn-cs"/>
        </a:defRPr>
      </a:lvl5pPr>
      <a:lvl6pPr marL="1718136" indent="-211321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9" kern="1200">
          <a:solidFill>
            <a:schemeClr val="tx1"/>
          </a:solidFill>
          <a:latin typeface="+mn-lt"/>
          <a:ea typeface="+mn-ea"/>
          <a:cs typeface="+mn-cs"/>
        </a:defRPr>
      </a:lvl6pPr>
      <a:lvl7pPr marL="1911081" indent="-183758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8" kern="1200">
          <a:solidFill>
            <a:schemeClr val="tx1"/>
          </a:solidFill>
          <a:latin typeface="+mn-lt"/>
          <a:ea typeface="+mn-ea"/>
          <a:cs typeface="+mn-cs"/>
        </a:defRPr>
      </a:lvl7pPr>
      <a:lvl8pPr marL="2104027" indent="-183758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8" kern="1200">
          <a:solidFill>
            <a:schemeClr val="tx1"/>
          </a:solidFill>
          <a:latin typeface="+mn-lt"/>
          <a:ea typeface="+mn-ea"/>
          <a:cs typeface="+mn-cs"/>
        </a:defRPr>
      </a:lvl8pPr>
      <a:lvl9pPr marL="2296973" indent="-183758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8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93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87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81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375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969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563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157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751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5" y="728768"/>
            <a:ext cx="10275755" cy="1577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1206"/>
              </a:spcBef>
            </a:pPr>
            <a:endParaRPr lang="en-US" altLang="zh-TW" sz="3215" dirty="0">
              <a:solidFill>
                <a:schemeClr val="tx2">
                  <a:lumMod val="90000"/>
                </a:schemeClr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215" dirty="0">
              <a:solidFill>
                <a:schemeClr val="tx2">
                  <a:lumMod val="90000"/>
                </a:schemeClr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3215" dirty="0">
              <a:solidFill>
                <a:schemeClr val="tx2">
                  <a:lumMod val="90000"/>
                </a:schemeClr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9542" y="1452327"/>
            <a:ext cx="6656740" cy="102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29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等待中的試煉</a:t>
            </a:r>
            <a:endParaRPr lang="en-US" altLang="zh-CN" sz="6029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6"/>
            <a:ext cx="10203399" cy="6772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賽 </a:t>
            </a:r>
            <a:r>
              <a:rPr lang="en-US" altLang="zh-TW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55:12</a:t>
            </a:r>
            <a:r>
              <a:rPr lang="zh-TW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TW" altLang="en-US" sz="3617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你們必歡歡喜喜而出來，平平安安蒙引導。大山小山必在你們面前發聲歌唱；田野的樹木也都拍掌。</a:t>
            </a:r>
            <a:endParaRPr lang="en-US" altLang="zh-TW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r>
              <a:rPr lang="zh-CN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伯</a:t>
            </a:r>
            <a:r>
              <a:rPr lang="zh-TW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en-US" altLang="zh-TW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36:16</a:t>
            </a:r>
            <a:r>
              <a:rPr lang="zh-TW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TW" altLang="en-US" sz="3617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神也必引你出離患難，進入寬闊不狹窄之地；擺在你席上的必滿有肥甘。</a:t>
            </a:r>
            <a:endParaRPr lang="en-US" altLang="zh-TW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17" b="1" dirty="0">
              <a:solidFill>
                <a:srgbClr val="0070C0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r>
              <a:rPr lang="zh-CN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士 </a:t>
            </a:r>
            <a:r>
              <a:rPr lang="en-US" altLang="zh-TW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18:10</a:t>
            </a:r>
            <a:r>
              <a:rPr lang="zh-TW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TW" altLang="en-US" sz="3617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你們到了那裡，必看見安居無慮的民，地也寬闊。神已將那地交在你們手中；那地百物俱全，一無所缺。」</a:t>
            </a:r>
            <a:endParaRPr lang="en-US" altLang="zh-TW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6"/>
            <a:ext cx="10203399" cy="316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賽 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55:10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 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雨雪從天而降，並不返回，卻滋潤地土，使地上發芽結實，使撒種的有種，使要吃的有糧。</a:t>
            </a:r>
          </a:p>
          <a:p>
            <a:pPr fontAlgn="ctr"/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賽 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55:11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我口所出的話也必如此，決不徒然返回，卻要成就我所喜悅的，在我發他去成就（發他去成就：或譯所命定）的事上必然亨通。</a:t>
            </a:r>
          </a:p>
          <a:p>
            <a:pPr fontAlgn="ctr"/>
            <a:endParaRPr lang="en-US" altLang="zh-CN" sz="1809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6"/>
            <a:ext cx="10203399" cy="3587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主的愛不只要解除我們的痛苦和患難，也要我們從痛苦和患難中學習應學的功課。</a:t>
            </a:r>
            <a:endParaRPr lang="en-US" altLang="zh-CN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spcBef>
                <a:spcPts val="1206"/>
              </a:spcBef>
              <a:buFont typeface="Wingdings" pitchFamily="2" charset="2"/>
              <a:buChar char="Ø"/>
            </a:pPr>
            <a:r>
              <a:rPr lang="zh-CN" altLang="en-US" sz="3617" dirty="0"/>
              <a:t> 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因為沒有死亡就無法彰顯復活</a:t>
            </a:r>
            <a:r>
              <a:rPr lang="zh-CN" altLang="en-US" sz="3617" noProof="1">
                <a:sym typeface="+mn-ea"/>
              </a:rPr>
              <a:t>。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沒有試煉，就不會經歷信心的搖擺與成長，沒有等待的考驗，就嚐不到失望的苦果和神的信實。沒有艱難的磨練，就長不出忍耐和勇敢。</a:t>
            </a:r>
            <a:endParaRPr lang="zh-TW" altLang="en-US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6"/>
            <a:ext cx="10203399" cy="5659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約 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11:1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有一個患病的人，名叫拉撒路，住在伯大尼，就是馬利亞和她姊姊馬大的村莊。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2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這馬利亞就是那用香膏抹主，又用頭髮擦他腳的；患病的拉撒路是她的兄弟。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3</a:t>
            </a:r>
            <a:r>
              <a:rPr lang="en-US" altLang="zh-TW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她姊妹兩個就打發人去見耶穌，說：「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主啊，你所愛的人病了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。」 </a:t>
            </a:r>
            <a:endParaRPr lang="en-US" altLang="zh-TW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4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耶穌聽見，就說：「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這病不至於死，乃是為　神的榮耀，叫神的兒子因此得榮耀。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」 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5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耶穌素來愛馬大和她妹子並拉撒路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6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聽見拉撒路病了，就在所居之地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仍住了兩天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</a:t>
            </a:r>
          </a:p>
          <a:p>
            <a:endParaRPr lang="en-US" altLang="en-US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6"/>
            <a:ext cx="10203399" cy="6772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約 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11:14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耶穌就明明地告訴他們說：「拉撒路死了。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15</a:t>
            </a:r>
            <a:r>
              <a:rPr lang="en-US" altLang="zh-TW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我沒有在那裡就歡喜，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這是為你們的緣故，好叫你們相信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。如今我們可以往他那裡去吧。」</a:t>
            </a:r>
            <a:endParaRPr lang="en-US" altLang="zh-TW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17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耶穌到了，就知道拉撒路在墳墓裡已經四天了。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21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馬大對耶穌說：「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主啊，你若早在這裡，我兄弟必不死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22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就是現在，我也知道，你無論向　神求甚麼，神也必賜給你。」 </a:t>
            </a:r>
            <a:r>
              <a:rPr lang="en-US" altLang="zh-TW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23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耶穌說：「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你兄弟必然復活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。」 </a:t>
            </a:r>
            <a:r>
              <a:rPr lang="en-US" altLang="zh-TW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24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馬大說：「我知道在末日復活的時候，他必復活。」</a:t>
            </a:r>
          </a:p>
          <a:p>
            <a:pPr fontAlgn="ctr"/>
            <a:endParaRPr lang="en-US" altLang="zh-TW" sz="3617" dirty="0"/>
          </a:p>
          <a:p>
            <a:pPr fontAlgn="ctr"/>
            <a:endParaRPr lang="zh-TW" altLang="en-US" sz="3617" dirty="0"/>
          </a:p>
          <a:p>
            <a:pPr fontAlgn="ctr"/>
            <a:endParaRPr lang="zh-TW" altLang="en-US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7"/>
            <a:ext cx="10203399" cy="8442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約 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11:25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耶穌對她說：「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復活在我，生命也在我。信我的人雖然死了，也必復活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；</a:t>
            </a:r>
            <a:r>
              <a:rPr lang="zh-TW" altLang="en-US" sz="3617" b="1" dirty="0"/>
              <a:t> 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26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凡活著信我的人必永遠不死。你信這話嗎？」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27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馬大說「主啊，是的，我信你是基督，是神的兒子，就是那要臨到世界的。 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32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馬利亞到了耶穌那裡，看見他，就俯伏在他腳前，說：「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主啊，你若早在這裡，我兄弟必不死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。」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33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耶穌看見她哭，並看見與她同來的猶太人也哭，就心裡悲歎，又甚憂愁，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34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便說：「你們把他安放在哪裡？」他們回答說：「請主來看。」 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35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耶穌哭了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</a:t>
            </a:r>
          </a:p>
          <a:p>
            <a:pPr fontAlgn="ctr"/>
            <a:endParaRPr lang="zh-TW" altLang="en-US" sz="3617" dirty="0"/>
          </a:p>
          <a:p>
            <a:pPr fontAlgn="ctr"/>
            <a:endParaRPr lang="zh-TW" altLang="en-US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endParaRPr lang="en-US" altLang="zh-TW" sz="3617" dirty="0"/>
          </a:p>
          <a:p>
            <a:pPr fontAlgn="ctr"/>
            <a:endParaRPr lang="zh-TW" altLang="en-US" sz="3617" dirty="0"/>
          </a:p>
          <a:p>
            <a:pPr fontAlgn="ctr"/>
            <a:endParaRPr lang="zh-TW" altLang="en-US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7"/>
            <a:ext cx="10203399" cy="8025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耶穌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所愛的人病了</a:t>
            </a:r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，為什麼祂沒有盡快去醫治？</a:t>
            </a:r>
            <a:endParaRPr lang="en-US" altLang="zh-CN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spcBef>
                <a:spcPts val="603"/>
              </a:spcBef>
              <a:buFont typeface="Wingdings" pitchFamily="2" charset="2"/>
              <a:buChar char="Ø"/>
            </a:pP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主啊，你若早在這裡，我兄弟必不死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</a:t>
            </a:r>
            <a:endParaRPr lang="en-US" altLang="zh-CN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spcBef>
                <a:spcPts val="603"/>
              </a:spcBef>
              <a:buFont typeface="Wingdings" pitchFamily="2" charset="2"/>
              <a:buChar char="Ø"/>
            </a:pP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為什麼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仍住了兩天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？</a:t>
            </a:r>
            <a:endParaRPr lang="en-US" altLang="zh-CN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spcBef>
                <a:spcPts val="603"/>
              </a:spcBef>
              <a:buFont typeface="Wingdings" pitchFamily="2" charset="2"/>
              <a:buChar char="Ø"/>
            </a:pP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馬大和馬利亞不明白為什麼耶穌來的這麼遲？</a:t>
            </a:r>
            <a:endParaRPr lang="en-US" altLang="zh-CN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spcBef>
                <a:spcPts val="603"/>
              </a:spcBef>
              <a:buFont typeface="Wingdings" pitchFamily="2" charset="2"/>
              <a:buChar char="Ø"/>
            </a:pP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在等待中越來越失望 </a:t>
            </a: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……</a:t>
            </a:r>
          </a:p>
          <a:p>
            <a:pPr>
              <a:spcBef>
                <a:spcPts val="603"/>
              </a:spcBef>
              <a:buFont typeface="Wingdings" pitchFamily="2" charset="2"/>
              <a:buChar char="Ø"/>
            </a:pP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耶穌真的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愛馬大和她妹子並拉撒路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嗎？</a:t>
            </a:r>
            <a:endParaRPr lang="en-US" altLang="zh-CN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spcBef>
                <a:spcPts val="603"/>
              </a:spcBef>
              <a:buFont typeface="Wingdings" pitchFamily="2" charset="2"/>
              <a:buChar char="Ø"/>
            </a:pP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不明白耶穌怎麼忍心讓死亡臨到祂所愛的人</a:t>
            </a: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?</a:t>
            </a:r>
          </a:p>
          <a:p>
            <a:pPr>
              <a:spcBef>
                <a:spcPts val="603"/>
              </a:spcBef>
              <a:buFont typeface="Wingdings" pitchFamily="2" charset="2"/>
              <a:buChar char="Ø"/>
            </a:pP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耶穌怎麼忍心讓祂所愛的人經歷失去親人的傷痛和苦難？</a:t>
            </a:r>
            <a:endParaRPr lang="en-US" altLang="zh-CN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spcBef>
                <a:spcPts val="603"/>
              </a:spcBef>
            </a:pPr>
            <a:endParaRPr lang="en-US" altLang="zh-TW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spcBef>
                <a:spcPts val="603"/>
              </a:spcBef>
            </a:pPr>
            <a:endParaRPr lang="en-US" altLang="en-US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endParaRPr lang="en-US" altLang="zh-TW" sz="3617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endParaRPr lang="zh-TW" altLang="en-US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6"/>
            <a:ext cx="10203399" cy="1237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endParaRPr lang="zh-TW" altLang="en-US" sz="3215" dirty="0"/>
          </a:p>
          <a:p>
            <a:pPr fontAlgn="ctr">
              <a:spcBef>
                <a:spcPts val="1206"/>
              </a:spcBef>
            </a:pPr>
            <a:endParaRPr lang="en-US" altLang="en-US" sz="3215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  <p:pic>
        <p:nvPicPr>
          <p:cNvPr id="3" name="Picture 2" descr="https://sites.google.com/site/ishizijia/_/rsrc/1423051391736/qi-miao-de-sheng-jing-gu-shi/37ye-su-shi-la-sa-lu-cong-si-li-fu-huo/37-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683"/>
            <a:ext cx="10566400" cy="590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-14355"/>
            <a:ext cx="10420466" cy="2072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約 </a:t>
            </a:r>
            <a:r>
              <a:rPr lang="en-US" altLang="zh-TW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11:38</a:t>
            </a:r>
            <a:r>
              <a:rPr lang="zh-TW" altLang="en-US" sz="3215" dirty="0"/>
              <a:t>  </a:t>
            </a:r>
            <a:r>
              <a:rPr lang="zh-TW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耶穌又心裡悲歎，來到墳墓前；那墳墓是個洞，有一塊石頭擋著。</a:t>
            </a:r>
            <a:r>
              <a:rPr lang="en-US" altLang="zh-TW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39</a:t>
            </a:r>
            <a:r>
              <a:rPr lang="zh-TW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耶穌說：「</a:t>
            </a:r>
            <a:r>
              <a:rPr lang="zh-TW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你們把石頭挪開</a:t>
            </a:r>
            <a:r>
              <a:rPr lang="zh-TW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。」那死人的姊姊馬大對他說：「主啊，他現在必是臭了，因為</a:t>
            </a:r>
            <a:r>
              <a:rPr lang="zh-TW" altLang="en-US" sz="3215" dirty="0">
                <a:solidFill>
                  <a:srgbClr val="00206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他死了已經四天了。</a:t>
            </a:r>
            <a:r>
              <a:rPr lang="zh-TW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」</a:t>
            </a:r>
            <a:endParaRPr lang="en-US" altLang="zh-TW" sz="3215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6"/>
            <a:ext cx="10203399" cy="1237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endParaRPr lang="zh-TW" altLang="en-US" sz="3215" dirty="0"/>
          </a:p>
          <a:p>
            <a:pPr fontAlgn="ctr">
              <a:spcBef>
                <a:spcPts val="1206"/>
              </a:spcBef>
            </a:pPr>
            <a:endParaRPr lang="en-US" altLang="en-US" sz="3215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  <p:pic>
        <p:nvPicPr>
          <p:cNvPr id="5" name="Picture 4" descr="https://sites.google.com/site/ishizijia/_/rsrc/1423051415486/qi-miao-de-sheng-jing-gu-shi/37ye-su-shi-la-sa-lu-cong-si-li-fu-huo/37-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31174"/>
            <a:ext cx="10566400" cy="524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-14355"/>
            <a:ext cx="10420466" cy="2628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約 </a:t>
            </a:r>
            <a:r>
              <a:rPr lang="en-US" altLang="zh-TW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11:40</a:t>
            </a:r>
            <a:r>
              <a:rPr lang="zh-TW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耶穌說：「我不是對你說過，</a:t>
            </a:r>
            <a:r>
              <a:rPr lang="zh-TW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你若信，就必看見神的榮耀</a:t>
            </a:r>
            <a:r>
              <a:rPr lang="zh-TW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嗎？」</a:t>
            </a:r>
            <a:r>
              <a:rPr lang="en-US" altLang="zh-TW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41</a:t>
            </a:r>
            <a:r>
              <a:rPr lang="zh-TW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他們就把石頭挪開。耶穌舉目望天，說：「</a:t>
            </a:r>
            <a:r>
              <a:rPr lang="zh-TW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父啊，我感謝你，因為你已經聽我</a:t>
            </a:r>
            <a:r>
              <a:rPr lang="zh-TW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。</a:t>
            </a:r>
            <a:r>
              <a:rPr lang="en-US" altLang="zh-TW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42</a:t>
            </a:r>
            <a:r>
              <a:rPr lang="zh-TW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我也知道你常聽我，但我說這話是為周圍站著的眾人，</a:t>
            </a:r>
            <a:r>
              <a:rPr lang="zh-TW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叫他們信是</a:t>
            </a:r>
            <a:r>
              <a:rPr lang="zh-TW" altLang="en-US" sz="3215" dirty="0">
                <a:solidFill>
                  <a:srgbClr val="00206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你差了我來。」</a:t>
            </a: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ææè·¯å¤æ´»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683"/>
            <a:ext cx="10566400" cy="4433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145934" y="-14356"/>
            <a:ext cx="10420466" cy="2072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約 </a:t>
            </a:r>
            <a:r>
              <a:rPr lang="en-US" altLang="zh-TW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11:43</a:t>
            </a:r>
            <a:r>
              <a:rPr lang="zh-TW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TW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說了這話，就大聲呼叫說：「</a:t>
            </a:r>
            <a:r>
              <a:rPr lang="zh-TW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拉撒路出來！</a:t>
            </a:r>
            <a:r>
              <a:rPr lang="zh-TW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」</a:t>
            </a:r>
            <a:r>
              <a:rPr lang="en-US" altLang="zh-TW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44</a:t>
            </a:r>
            <a:r>
              <a:rPr lang="zh-TW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TW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那死人就出來了，手腳裹著布，臉上包著手巾。耶穌對他們說：「</a:t>
            </a:r>
            <a:r>
              <a:rPr lang="zh-TW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解開，叫他走！</a:t>
            </a:r>
            <a:r>
              <a:rPr lang="zh-TW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」</a:t>
            </a:r>
            <a:r>
              <a:rPr lang="en-US" altLang="zh-TW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45</a:t>
            </a:r>
            <a:r>
              <a:rPr lang="zh-TW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那些來看馬利亞的猶</a:t>
            </a:r>
            <a:r>
              <a:rPr lang="zh-TW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太人見了耶穌所做的事，就多有信他的</a:t>
            </a: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145934" y="-14356"/>
            <a:ext cx="10420466" cy="7468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拉撒路復活</a:t>
            </a:r>
            <a:endParaRPr lang="en-US" altLang="zh-CN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spcBef>
                <a:spcPts val="603"/>
              </a:spcBef>
              <a:buFont typeface="Wingdings" pitchFamily="2" charset="2"/>
              <a:buChar char="Ø"/>
            </a:pP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耶穌哭了</a:t>
            </a: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(v35)</a:t>
            </a:r>
          </a:p>
          <a:p>
            <a:pPr>
              <a:spcBef>
                <a:spcPts val="603"/>
              </a:spcBef>
              <a:buFont typeface="Wingdings" pitchFamily="2" charset="2"/>
              <a:buChar char="Ø"/>
            </a:pP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神的意念高過人的意念 </a:t>
            </a: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(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賽 </a:t>
            </a: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55:8-9)</a:t>
            </a:r>
          </a:p>
          <a:p>
            <a:pPr>
              <a:spcBef>
                <a:spcPts val="603"/>
              </a:spcBef>
              <a:buFont typeface="Wingdings" pitchFamily="2" charset="2"/>
              <a:buChar char="Ø"/>
            </a:pP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耶穌遵行天父的旨意</a:t>
            </a: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(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約 </a:t>
            </a: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4:34)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</a:t>
            </a:r>
            <a:endParaRPr lang="en-US" altLang="zh-CN" sz="3617" b="1" dirty="0"/>
          </a:p>
          <a:p>
            <a:pPr>
              <a:spcBef>
                <a:spcPts val="603"/>
              </a:spcBef>
              <a:buFont typeface="Wingdings" pitchFamily="2" charset="2"/>
              <a:buChar char="Ø"/>
            </a:pPr>
            <a:r>
              <a:rPr lang="en-US" altLang="zh-CN" sz="3617" b="1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耶穌是按天父的時間表行事 </a:t>
            </a: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(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約 </a:t>
            </a: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2:4)</a:t>
            </a:r>
          </a:p>
          <a:p>
            <a:pPr>
              <a:spcBef>
                <a:spcPts val="603"/>
              </a:spcBef>
              <a:buFont typeface="Wingdings" pitchFamily="2" charset="2"/>
              <a:buChar char="Ø"/>
            </a:pP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耶穌是照著父神指示的方式做事 </a:t>
            </a: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(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約 </a:t>
            </a: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5:19)</a:t>
            </a:r>
          </a:p>
          <a:p>
            <a:pPr>
              <a:spcBef>
                <a:spcPts val="603"/>
              </a:spcBef>
              <a:buFont typeface="Wingdings" pitchFamily="2" charset="2"/>
              <a:buChar char="Ø"/>
            </a:pP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人的順服，與神同工，經歷神蹟。</a:t>
            </a:r>
            <a:endParaRPr lang="en-US" altLang="zh-CN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spcBef>
                <a:spcPts val="603"/>
              </a:spcBef>
              <a:buFont typeface="Wingdings" pitchFamily="2" charset="2"/>
              <a:buChar char="Ø"/>
            </a:pP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拉撒路復活，使父神得榮耀，耶穌得榮耀</a:t>
            </a: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(v4)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。門徒的信心得以堅固並加增</a:t>
            </a: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(v15)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，看見神蹟的猶太人就相信了耶穌 </a:t>
            </a: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(v45)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</a:t>
            </a:r>
            <a:endParaRPr lang="en-US" altLang="zh-CN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spcBef>
                <a:spcPts val="603"/>
              </a:spcBef>
            </a:pPr>
            <a:endParaRPr lang="en-US" altLang="zh-CN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spcBef>
                <a:spcPts val="603"/>
              </a:spcBef>
            </a:pPr>
            <a:endParaRPr lang="zh-TW" altLang="en-US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32980</TotalTime>
  <Words>1151</Words>
  <Application>Microsoft Office PowerPoint</Application>
  <PresentationFormat>Custom</PresentationFormat>
  <Paragraphs>45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 YuanB5 Bold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Lee</dc:creator>
  <cp:lastModifiedBy>Grant Liu</cp:lastModifiedBy>
  <cp:revision>2934</cp:revision>
  <cp:lastPrinted>2018-02-25T05:11:59Z</cp:lastPrinted>
  <dcterms:created xsi:type="dcterms:W3CDTF">2016-04-27T05:52:28Z</dcterms:created>
  <dcterms:modified xsi:type="dcterms:W3CDTF">2019-07-26T00:27:45Z</dcterms:modified>
</cp:coreProperties>
</file>