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64" r:id="rId2"/>
    <p:sldId id="265" r:id="rId3"/>
    <p:sldId id="266" r:id="rId4"/>
    <p:sldId id="267" r:id="rId5"/>
    <p:sldId id="268" r:id="rId6"/>
    <p:sldId id="257" r:id="rId7"/>
    <p:sldId id="262" r:id="rId8"/>
    <p:sldId id="263" r:id="rId9"/>
    <p:sldId id="269" r:id="rId1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46D9578-67FF-4C4C-946D-3ED307C7CC16}" type="datetimeFigureOut">
              <a:rPr lang="ja-JP" altLang="en-US"/>
              <a:pPr>
                <a:defRPr/>
              </a:pPr>
              <a:t>9/20/14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EF5074D-9D4D-4F44-A930-27C8AFE416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083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5334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066800"/>
            <a:ext cx="7848600" cy="480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05069-831F-DC48-A44E-C16B295807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828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7F4D4-26CE-244B-A95D-9A44A2C20E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485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B048F-A443-B14B-909B-33BC05002B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215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7ED42-0FBA-AE47-941E-95C57DE32F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774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10D42-8162-C948-99EA-D580D1DDFA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615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B6F49-4541-8946-A69A-D2F3556E92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655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841E-FCFE-9C4C-807B-445FC3353F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061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B8496-4A3E-F046-B45E-04A638F48E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09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D811-0806-2C4C-8902-E46EAE8B70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933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62BF3-A533-9544-A117-74856EFB8B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479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1B3D8-694E-174F-94C2-DCB34E0183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70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  <a:endParaRPr lang="en-US" altLang="zh-TW"/>
          </a:p>
          <a:p>
            <a:pPr lvl="1"/>
            <a:r>
              <a:rPr lang="zh-TW" altLang="en-US"/>
              <a:t>第二層</a:t>
            </a:r>
            <a:endParaRPr lang="en-US" altLang="zh-TW"/>
          </a:p>
          <a:p>
            <a:pPr lvl="2"/>
            <a:r>
              <a:rPr lang="zh-TW" altLang="en-US"/>
              <a:t>第三層</a:t>
            </a:r>
            <a:endParaRPr lang="en-US" altLang="zh-TW"/>
          </a:p>
          <a:p>
            <a:pPr lvl="3"/>
            <a:r>
              <a:rPr lang="zh-TW" altLang="en-US"/>
              <a:t>第四層</a:t>
            </a:r>
            <a:endParaRPr lang="en-US" altLang="zh-TW"/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06D0B15-6173-A44A-A8B8-909970E263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ahoma" charset="0"/>
          <a:ea typeface="中國龍中粗圓" charset="0"/>
          <a:cs typeface="中國龍中粗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ahoma" charset="0"/>
          <a:ea typeface="中國龍中粗圓" charset="0"/>
          <a:cs typeface="中國龍中粗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ahoma" charset="0"/>
          <a:ea typeface="中國龍中粗圓" charset="0"/>
          <a:cs typeface="中國龍中粗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ahoma" charset="0"/>
          <a:ea typeface="中國龍中粗圓" charset="0"/>
          <a:cs typeface="中國龍中粗圓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ahoma" charset="0"/>
          <a:ea typeface="中國龍中粗圓" charset="0"/>
          <a:cs typeface="中國龍中粗圓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ahoma" charset="0"/>
          <a:ea typeface="中國龍中粗圓" charset="0"/>
          <a:cs typeface="中國龍中粗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ahoma" charset="0"/>
          <a:ea typeface="中國龍中粗圓" charset="0"/>
          <a:cs typeface="中國龍中粗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accent2"/>
          </a:solidFill>
          <a:latin typeface="Tahoma" charset="0"/>
          <a:ea typeface="中國龍中粗圓" charset="0"/>
          <a:cs typeface="中國龍中粗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lang="ja-JP" altLang="en-US" dirty="0"/>
              <a:t>路 </a:t>
            </a:r>
            <a:r>
              <a:rPr lang="en-US" altLang="ja-JP" dirty="0"/>
              <a:t>15:11</a:t>
            </a:r>
            <a:r>
              <a:rPr lang="ja-JP" altLang="en-US" dirty="0"/>
              <a:t> 耶穌又說：一個人有兩個兒子。 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15:12</a:t>
            </a:r>
            <a:r>
              <a:rPr lang="ja-JP" altLang="en-US" dirty="0"/>
              <a:t> 小兒子對父親說：父親，請你把我應得的家業分給我。他父親就把產業分給他們。 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15:13</a:t>
            </a:r>
            <a:r>
              <a:rPr lang="ja-JP" altLang="en-US" dirty="0"/>
              <a:t> 過了不多幾日，小兒子就把他一切所有的都收拾起來，往遠方去了。在那裡任意放蕩，浪費貲財。 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15:14</a:t>
            </a:r>
            <a:r>
              <a:rPr lang="ja-JP" altLang="en-US" dirty="0"/>
              <a:t> 既耗盡了一切所有的，又遇著那地方大遭饑荒，就窮苦起來。 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15:15</a:t>
            </a:r>
            <a:r>
              <a:rPr lang="ja-JP" altLang="en-US" dirty="0"/>
              <a:t> 於是去投靠那地方的一個人；那人打發他到田裡去放豬。 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15:16</a:t>
            </a:r>
            <a:r>
              <a:rPr lang="ja-JP" altLang="en-US" dirty="0"/>
              <a:t> 他恨不得拿豬所吃的豆莢充飢，也沒有人給他</a:t>
            </a:r>
            <a:r>
              <a:rPr lang="ja-JP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15:17</a:t>
            </a:r>
            <a:r>
              <a:rPr lang="ja-JP" altLang="en-US" dirty="0"/>
              <a:t> 他醒悟過來，就說：我父親有多少的雇工，口糧有餘，我倒在這裡餓死麼？ 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15:18</a:t>
            </a:r>
            <a:r>
              <a:rPr lang="ja-JP" altLang="en-US" dirty="0"/>
              <a:t> 我要起來，到我父親那裡去，向他說：父親！我得罪了天，又得罪了你； 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15:19</a:t>
            </a:r>
            <a:r>
              <a:rPr lang="ja-JP" altLang="en-US" dirty="0"/>
              <a:t> 從今以後，我不配稱為你的兒子，把我當作一個雇工罷！ 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15:20</a:t>
            </a:r>
            <a:r>
              <a:rPr lang="ja-JP" altLang="en-US" dirty="0"/>
              <a:t> 於是起來，往他父親那裡去。相離還遠，他父親看見，就動了慈心，跑去抱著他的頸項，連連與他親嘴。 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15:21</a:t>
            </a:r>
            <a:r>
              <a:rPr lang="ja-JP" altLang="en-US" dirty="0"/>
              <a:t> 兒子說：父親！我得罪了天，又得罪了你；從今以後，我不配稱為你的兒子。 路 </a:t>
            </a:r>
            <a:r>
              <a:rPr lang="ja-JP" altLang="en-US" dirty="0" smtClean="0"/>
              <a:t>是你</a:t>
            </a:r>
            <a:r>
              <a:rPr lang="ja-JP" altLang="en-US" dirty="0"/>
              <a:t>的</a:t>
            </a:r>
            <a:r>
              <a:rPr lang="ja-JP" altLang="en-US" dirty="0" smtClean="0"/>
              <a:t>；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15:21</a:t>
            </a:r>
            <a:r>
              <a:rPr lang="ja-JP" altLang="en-US" dirty="0"/>
              <a:t> 兒子說：父親！我得罪了天，又得罪了你；從今以後，我不配稱為你的兒子。 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15:22</a:t>
            </a:r>
            <a:r>
              <a:rPr lang="ja-JP" altLang="en-US" dirty="0"/>
              <a:t> 父親卻吩咐僕人說：把那上好的袍子快拿出來給他穿；把戒指戴在他指頭上；把鞋穿在他腳上； 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15:23</a:t>
            </a:r>
            <a:r>
              <a:rPr lang="ja-JP" altLang="en-US" dirty="0"/>
              <a:t> 把那肥牛犢牽來宰了，我們可以吃喝快樂； 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15:24</a:t>
            </a:r>
            <a:r>
              <a:rPr lang="ja-JP" altLang="en-US" dirty="0"/>
              <a:t> 因為我這個兒子是死而復活，失而又得的。他們就快樂起來。 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15:25</a:t>
            </a:r>
            <a:r>
              <a:rPr lang="ja-JP" altLang="en-US" dirty="0"/>
              <a:t> 那時，大兒子正在田裡。他回來，離家不遠，聽見作樂跳舞的聲音， 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15:26</a:t>
            </a:r>
            <a:r>
              <a:rPr lang="ja-JP" altLang="en-US" dirty="0"/>
              <a:t> 便叫過一個僕人來，問是甚麼事</a:t>
            </a:r>
            <a:r>
              <a:rPr lang="ja-JP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ja-JP" altLang="en-US" dirty="0"/>
              <a:t>路 </a:t>
            </a:r>
            <a:r>
              <a:rPr lang="en-US" altLang="ja-JP" dirty="0"/>
              <a:t>15:27</a:t>
            </a:r>
            <a:r>
              <a:rPr lang="ja-JP" altLang="en-US" dirty="0"/>
              <a:t> 僕人說：你兄弟來了；你父親因為得他無災無病的回來，把肥牛犢宰了。 </a:t>
            </a:r>
            <a:endParaRPr lang="en-US" altLang="ja-JP" dirty="0" smtClean="0"/>
          </a:p>
          <a:p>
            <a:pPr>
              <a:lnSpc>
                <a:spcPct val="90000"/>
              </a:lnSpc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15:28</a:t>
            </a:r>
            <a:r>
              <a:rPr lang="ja-JP" altLang="en-US" dirty="0"/>
              <a:t> 大兒子卻生氣，不肯進去；他父親就出來勸他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>
              <a:lnSpc>
                <a:spcPct val="90000"/>
              </a:lnSpc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15:29</a:t>
            </a:r>
            <a:r>
              <a:rPr lang="ja-JP" altLang="en-US" dirty="0"/>
              <a:t> 他對父親說：我服事你這多年，從來沒有違背過你的命，你並沒有給我一隻山羊羔，叫我和朋友一同快樂。 </a:t>
            </a:r>
            <a:endParaRPr lang="en-US" altLang="ja-JP" dirty="0" smtClean="0"/>
          </a:p>
          <a:p>
            <a:pPr>
              <a:lnSpc>
                <a:spcPct val="90000"/>
              </a:lnSpc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15:30</a:t>
            </a:r>
            <a:r>
              <a:rPr lang="ja-JP" altLang="en-US" dirty="0"/>
              <a:t> 但你這個兒子和娼妓吞盡了你的產業，他一來了，你倒為他宰了肥牛犢。 </a:t>
            </a:r>
            <a:endParaRPr lang="en-US" altLang="ja-JP" dirty="0" smtClean="0"/>
          </a:p>
          <a:p>
            <a:pPr>
              <a:lnSpc>
                <a:spcPct val="90000"/>
              </a:lnSpc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15:31</a:t>
            </a:r>
            <a:r>
              <a:rPr lang="ja-JP" altLang="en-US" dirty="0"/>
              <a:t> 父親對他說：兒阿！你常和我同在，我一切所有的都是你的； </a:t>
            </a:r>
            <a:endParaRPr lang="en-US" altLang="ja-JP" dirty="0" smtClean="0"/>
          </a:p>
          <a:p>
            <a:pPr>
              <a:lnSpc>
                <a:spcPct val="90000"/>
              </a:lnSpc>
              <a:defRPr/>
            </a:pPr>
            <a:r>
              <a:rPr lang="ja-JP" altLang="en-US" dirty="0" smtClean="0"/>
              <a:t>路 </a:t>
            </a:r>
            <a:r>
              <a:rPr lang="en-US" altLang="ja-JP" dirty="0"/>
              <a:t>15:32</a:t>
            </a:r>
            <a:r>
              <a:rPr lang="ja-JP" altLang="en-US" dirty="0"/>
              <a:t> 只是你這個兄弟是死而復活、失而又得的，所以我們理當歡喜快樂。 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ja-JP" altLang="en-US" dirty="0"/>
              <a:t>瑪 </a:t>
            </a:r>
            <a:r>
              <a:rPr lang="en-US" altLang="ja-JP" dirty="0"/>
              <a:t>4:5</a:t>
            </a:r>
            <a:r>
              <a:rPr lang="ja-JP" altLang="en-US" dirty="0"/>
              <a:t> 看哪，耶和華大而可畏之日未到以前，我必差遣先知以利亞到你們那裡去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>
              <a:lnSpc>
                <a:spcPct val="90000"/>
              </a:lnSpc>
              <a:defRPr/>
            </a:pPr>
            <a:r>
              <a:rPr lang="ja-JP" altLang="en-US" dirty="0" smtClean="0"/>
              <a:t>瑪 </a:t>
            </a:r>
            <a:r>
              <a:rPr lang="en-US" altLang="ja-JP" dirty="0"/>
              <a:t>4:6</a:t>
            </a:r>
            <a:r>
              <a:rPr lang="ja-JP" altLang="en-US" dirty="0"/>
              <a:t> 他必使父親的心轉向兒女，兒女的心轉向父親，免得我來咒詛遍地。 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微軟正黑體" charset="0"/>
                <a:ea typeface="微軟正黑體" charset="0"/>
                <a:cs typeface="微軟正黑體" charset="0"/>
              </a:rPr>
              <a:t>2013-2014是加州434年來最乾旱的一年</a:t>
            </a:r>
            <a:endParaRPr lang="en-US" altLang="zh-TW" b="1" smtClean="0">
              <a:effectLst>
                <a:outerShdw blurRad="38100" dist="38100" dir="2700000" algn="tl">
                  <a:srgbClr val="DDDDDD"/>
                </a:outerShdw>
              </a:effectLst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36550" indent="-336550" eaLnBrk="1" hangingPunct="1">
              <a:buFontTx/>
              <a:buChar char="•"/>
              <a:defRPr/>
            </a:pPr>
            <a:endParaRPr lang="en-US">
              <a:latin typeface="微軟正黑體" charset="0"/>
              <a:ea typeface="微軟正黑體" charset="0"/>
              <a:cs typeface="微軟正黑體" charset="0"/>
            </a:endParaRPr>
          </a:p>
        </p:txBody>
      </p:sp>
      <p:pic>
        <p:nvPicPr>
          <p:cNvPr id="13315" name="Picture 6" descr="http://media1.s-nbcnews.com/i/newscms/2014_09/211176/cvr-140225-folsom-lake-drought-jms-2254_e53b762c75ec1853eb408082cda305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>
                <a:ea typeface="微軟正黑體" charset="0"/>
                <a:cs typeface="微軟正黑體" charset="0"/>
              </a:rPr>
              <a:t>從前…</a:t>
            </a:r>
            <a:endParaRPr lang="en-US" altLang="zh-TW" smtClean="0">
              <a:ea typeface="微軟正黑體" charset="0"/>
              <a:cs typeface="微軟正黑體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Tahoma" charset="0"/>
              <a:ea typeface="中國龍中粗圓" charset="0"/>
              <a:cs typeface="中國龍中粗圓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mtClean="0">
                <a:ea typeface="微軟正黑體" charset="0"/>
                <a:cs typeface="微軟正黑體" charset="0"/>
              </a:rPr>
              <a:t>現在…</a:t>
            </a:r>
            <a:endParaRPr lang="en-US" altLang="zh-TW" smtClean="0">
              <a:ea typeface="微軟正黑體" charset="0"/>
              <a:cs typeface="微軟正黑體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Tahoma" charset="0"/>
              <a:ea typeface="中國龍中粗圓" charset="0"/>
              <a:cs typeface="中國龍中粗圓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6096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TW" altLang="en-US" dirty="0" smtClean="0"/>
              <a:t>討論問題：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你認為那些是真兒子的表現？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現階段有那些真兒子的屬性是你還要繼續成長的？你認為怎樣可以幫助你自己成長。請分享你操練的得著。</a:t>
            </a:r>
            <a:endParaRPr lang="en-US" altLang="zh-TW" dirty="0" smtClean="0"/>
          </a:p>
          <a:p>
            <a:pPr marL="0" indent="0">
              <a:buFontTx/>
              <a:buNone/>
              <a:defRPr/>
            </a:pPr>
            <a:r>
              <a:rPr lang="zh-TW" altLang="en-US" dirty="0" smtClean="0"/>
              <a:t>蒙福行動：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向父母表達你對他們的愛和感謝。</a:t>
            </a:r>
            <a:endParaRPr lang="en-US" altLang="zh-TW" smtClean="0"/>
          </a:p>
          <a:p>
            <a:pPr marL="0" indent="0">
              <a:buFontTx/>
              <a:buNone/>
              <a:defRPr/>
            </a:pPr>
            <a:r>
              <a:rPr lang="zh-TW" altLang="en-US" smtClean="0"/>
              <a:t>例：打電話</a:t>
            </a:r>
            <a:r>
              <a:rPr lang="zh-TW" altLang="en-US" dirty="0" smtClean="0"/>
              <a:t>，寫信表達對父母的感謝。如果跟父母住在一起，可以多多擁抱父母。</a:t>
            </a:r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空白簡報">
  <a:themeElements>
    <a:clrScheme name="空白簡報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空白簡報">
      <a:majorFont>
        <a:latin typeface="Tahoma"/>
        <a:ea typeface="中國龍中粗圓"/>
        <a:cs typeface="中國龍中粗圓"/>
      </a:majorFont>
      <a:minorFont>
        <a:latin typeface="Tahoma"/>
        <a:ea typeface="中國龍中粗圓"/>
        <a:cs typeface="中國龍中粗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空白簡報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簡報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Settings\ADMIN\Application Data\Microsoft\Templates\空白簡報.pot</Template>
  <TotalTime>44</TotalTime>
  <Words>462</Words>
  <Application>Microsoft Macintosh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Times New Roman</vt:lpstr>
      <vt:lpstr>新細明體</vt:lpstr>
      <vt:lpstr>Arial</vt:lpstr>
      <vt:lpstr>Tahoma</vt:lpstr>
      <vt:lpstr>中國龍中粗圓</vt:lpstr>
      <vt:lpstr>Calibri</vt:lpstr>
      <vt:lpstr>ＭＳ Ｐゴシック</vt:lpstr>
      <vt:lpstr>微軟正黑體</vt:lpstr>
      <vt:lpstr>空白簡報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2013-2014是加州434年來最乾旱的一年</vt:lpstr>
      <vt:lpstr>從前…</vt:lpstr>
      <vt:lpstr>現在…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加州乾旱史</dc:title>
  <dc:creator>Jerry Chu</dc:creator>
  <cp:lastModifiedBy>Steven Chiang</cp:lastModifiedBy>
  <cp:revision>9</cp:revision>
  <cp:lastPrinted>2014-09-20T22:26:41Z</cp:lastPrinted>
  <dcterms:created xsi:type="dcterms:W3CDTF">2014-09-20T00:58:36Z</dcterms:created>
  <dcterms:modified xsi:type="dcterms:W3CDTF">2014-09-20T22:32:18Z</dcterms:modified>
</cp:coreProperties>
</file>