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3" r:id="rId4"/>
    <p:sldId id="258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382" autoAdjust="0"/>
    <p:restoredTop sz="94660"/>
  </p:normalViewPr>
  <p:slideViewPr>
    <p:cSldViewPr>
      <p:cViewPr varScale="1">
        <p:scale>
          <a:sx n="83" d="100"/>
          <a:sy n="83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68C6-DCF6-412D-ADF6-71B819C5F2AB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B351-371C-4428-B75F-45E94D1EE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3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6B55-55BE-4B62-8454-C105D8818A64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93CB8-6E62-41DA-BD55-CE0D66769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19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en-US" sz="4000" kern="1200" baseline="0" dirty="0">
                <a:solidFill>
                  <a:schemeClr val="tx1"/>
                </a:solidFill>
                <a:latin typeface="Calibri" charset="0"/>
                <a:ea typeface="文鼎圓體M" charset="-120"/>
                <a:cs typeface="+mj-cs"/>
              </a:defRPr>
            </a:lvl1pPr>
          </a:lstStyle>
          <a:p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  <a:t>中文歌名（字型大小：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  <a:t>40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  <a:t>）</a:t>
            </a:r>
            <a:r>
              <a:rPr kumimoji="0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  <a:t/>
            </a:r>
            <a:br>
              <a:rPr kumimoji="0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</a:br>
            <a:r>
              <a:rPr kumimoji="0" lang="en-US" altLang="zh-TW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  <a:cs typeface="Arial" charset="0"/>
              </a:rPr>
              <a:t>English Title (font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  <a:cs typeface="Arial" charset="0"/>
              </a:rPr>
              <a:t>size: 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03437"/>
            <a:ext cx="8229600" cy="4449763"/>
          </a:xfrm>
        </p:spPr>
        <p:txBody>
          <a:bodyPr/>
          <a:lstStyle>
            <a:lvl1pPr marL="0" indent="0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4000" kern="1200" baseline="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marL="0" indent="0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3000" i="0" kern="1200" baseline="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Arial" charset="0"/>
              </a:defRPr>
            </a:lvl2pPr>
          </a:lstStyle>
          <a:p>
            <a:pPr lvl="0"/>
            <a:r>
              <a:rPr lang="zh-TW" altLang="en-US" dirty="0" smtClean="0"/>
              <a:t>中</a:t>
            </a:r>
            <a:r>
              <a:rPr lang="en-US" altLang="zh-TW" dirty="0" smtClean="0"/>
              <a:t>40/</a:t>
            </a:r>
            <a:r>
              <a:rPr lang="zh-TW" altLang="en-US" dirty="0" smtClean="0"/>
              <a:t>英</a:t>
            </a:r>
            <a:r>
              <a:rPr lang="en-US" altLang="zh-TW" dirty="0" smtClean="0"/>
              <a:t>30 </a:t>
            </a:r>
            <a:br>
              <a:rPr lang="en-US" altLang="zh-TW" dirty="0" smtClean="0"/>
            </a:br>
            <a:r>
              <a:rPr lang="en-US" altLang="zh-TW" dirty="0" smtClean="0"/>
              <a:t>(use next list level)</a:t>
            </a:r>
          </a:p>
          <a:p>
            <a:pPr lvl="1"/>
            <a:r>
              <a:rPr lang="en-US" altLang="zh-TW" dirty="0" smtClean="0"/>
              <a:t>Lyrics (next list level)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2600" y="6477000"/>
            <a:ext cx="3124200" cy="365125"/>
          </a:xfr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600" kern="1200" smtClean="0">
                <a:solidFill>
                  <a:srgbClr val="FFFFFF"/>
                </a:solidFill>
                <a:latin typeface="Calibri" charset="0"/>
                <a:ea typeface="文鼎圓體M" charset="-120"/>
                <a:cs typeface="+mn-cs"/>
              </a:defRPr>
            </a:lvl1pPr>
          </a:lstStyle>
          <a:p>
            <a:r>
              <a:rPr lang="zh-TW" altLang="en-US" dirty="0" smtClean="0"/>
              <a:t>中文歌名  </a:t>
            </a:r>
            <a:r>
              <a:rPr lang="en-US" altLang="zh-TW" dirty="0" smtClean="0"/>
              <a:t>[</a:t>
            </a:r>
            <a:fld id="{F450FB7B-B101-4A07-8090-1A40FF83E148}" type="slidenum">
              <a:rPr lang="en-US" altLang="zh-TW" smtClean="0"/>
              <a:pPr/>
              <a:t>‹#›</a:t>
            </a:fld>
            <a:r>
              <a:rPr lang="en-US" altLang="zh-TW" dirty="0" smtClean="0"/>
              <a:t>/x]</a:t>
            </a:r>
            <a:endParaRPr lang="en-US" altLang="zh-TW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2590800" cy="38100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5pPr>
          </a:lstStyle>
          <a:p>
            <a:pPr lvl="0"/>
            <a:r>
              <a:rPr lang="zh-TW" altLang="en-US" dirty="0" smtClean="0"/>
              <a:t>樂團名 </a:t>
            </a:r>
            <a:r>
              <a:rPr lang="en-US" altLang="zh-TW" dirty="0" smtClean="0"/>
              <a:t>[</a:t>
            </a:r>
            <a:r>
              <a:rPr lang="zh-TW" altLang="en-US" dirty="0" smtClean="0"/>
              <a:t>專輯名</a:t>
            </a:r>
            <a:r>
              <a:rPr lang="en-US" altLang="zh-TW" dirty="0" smtClean="0"/>
              <a:t>]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447800"/>
            <a:ext cx="3810000" cy="381000"/>
          </a:xfrm>
        </p:spPr>
        <p:txBody>
          <a:bodyPr>
            <a:noAutofit/>
          </a:bodyPr>
          <a:lstStyle>
            <a:lvl1pPr marL="0" indent="0" algn="r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en-US" sz="1600" kern="1200" baseline="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5pPr>
          </a:lstStyle>
          <a:p>
            <a:pPr lvl="0"/>
            <a:r>
              <a:rPr lang="zh-TW" altLang="en-US" dirty="0" smtClean="0"/>
              <a:t>詞、曲：姓名 </a:t>
            </a:r>
            <a:r>
              <a:rPr lang="en-US" altLang="zh-TW" dirty="0" smtClean="0"/>
              <a:t>Full Name</a:t>
            </a:r>
            <a:r>
              <a:rPr lang="zh-TW" altLang="en-US" dirty="0" smtClean="0"/>
              <a:t>（中</a:t>
            </a:r>
            <a:r>
              <a:rPr lang="en-US" altLang="zh-TW" dirty="0" smtClean="0"/>
              <a:t>16/</a:t>
            </a:r>
            <a:r>
              <a:rPr lang="zh-TW" altLang="en-US" dirty="0" smtClean="0"/>
              <a:t>英</a:t>
            </a:r>
            <a:r>
              <a:rPr lang="en-US" altLang="zh-TW" dirty="0" smtClean="0"/>
              <a:t>18</a:t>
            </a:r>
            <a:r>
              <a:rPr lang="zh-TW" altLang="en-US" dirty="0" smtClean="0"/>
              <a:t>）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52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334000"/>
          </a:xfrm>
        </p:spPr>
        <p:txBody>
          <a:bodyPr anchor="ctr"/>
          <a:lstStyle>
            <a:lvl1pPr marL="419100" indent="-382588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4000" kern="1200" baseline="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marL="419100" indent="-382588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3000" kern="1200" baseline="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Arial" charset="0"/>
              </a:defRPr>
            </a:lvl2pPr>
          </a:lstStyle>
          <a:p>
            <a:pPr lvl="0"/>
            <a:r>
              <a:rPr lang="zh-TW" altLang="en-US" dirty="0" smtClean="0"/>
              <a:t>中</a:t>
            </a:r>
            <a:r>
              <a:rPr lang="en-US" altLang="zh-TW" dirty="0" smtClean="0"/>
              <a:t>40/</a:t>
            </a:r>
            <a:r>
              <a:rPr lang="zh-TW" altLang="en-US" dirty="0" smtClean="0"/>
              <a:t>英</a:t>
            </a:r>
            <a:r>
              <a:rPr lang="en-US" altLang="zh-TW" dirty="0" smtClean="0"/>
              <a:t>30</a:t>
            </a:r>
            <a:br>
              <a:rPr lang="en-US" altLang="zh-TW" dirty="0" smtClean="0"/>
            </a:br>
            <a:r>
              <a:rPr lang="en-US" altLang="zh-TW" dirty="0" smtClean="0"/>
              <a:t>(use next list level)</a:t>
            </a:r>
            <a:endParaRPr lang="en-US" dirty="0" smtClean="0"/>
          </a:p>
          <a:p>
            <a:pPr lvl="1"/>
            <a:r>
              <a:rPr lang="en-US" altLang="zh-TW" dirty="0" smtClean="0"/>
              <a:t>Lyrics (next list level)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2600" y="6477000"/>
            <a:ext cx="3124200" cy="365125"/>
          </a:xfr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600" kern="1200" smtClean="0">
                <a:solidFill>
                  <a:srgbClr val="FFFFFF"/>
                </a:solidFill>
                <a:latin typeface="Calibri" charset="0"/>
                <a:ea typeface="文鼎圓體M" charset="-120"/>
                <a:cs typeface="+mn-cs"/>
              </a:defRPr>
            </a:lvl1pPr>
          </a:lstStyle>
          <a:p>
            <a:r>
              <a:rPr lang="zh-TW" altLang="en-US" dirty="0" smtClean="0"/>
              <a:t>中文歌名  </a:t>
            </a:r>
            <a:r>
              <a:rPr lang="en-US" altLang="zh-TW" dirty="0" smtClean="0"/>
              <a:t>[</a:t>
            </a:r>
            <a:fld id="{F450FB7B-B101-4A07-8090-1A40FF83E148}" type="slidenum">
              <a:rPr lang="en-US" altLang="zh-TW" smtClean="0"/>
              <a:pPr/>
              <a:t>‹#›</a:t>
            </a:fld>
            <a:r>
              <a:rPr lang="en-US" altLang="zh-TW" dirty="0" smtClean="0"/>
              <a:t>/x]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4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or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334000"/>
          </a:xfrm>
        </p:spPr>
        <p:txBody>
          <a:bodyPr anchor="ctr"/>
          <a:lstStyle>
            <a:lvl1pPr marL="419100" indent="-382588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40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marL="419100" indent="-382588" algn="ctr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defRPr lang="en-US" sz="30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Arial" charset="0"/>
              </a:defRPr>
            </a:lvl2pPr>
          </a:lstStyle>
          <a:p>
            <a:pPr lvl="0"/>
            <a:r>
              <a:rPr lang="zh-TW" altLang="en-US" dirty="0" smtClean="0"/>
              <a:t>中</a:t>
            </a:r>
            <a:r>
              <a:rPr lang="en-US" altLang="zh-TW" dirty="0" smtClean="0"/>
              <a:t>40/</a:t>
            </a:r>
            <a:r>
              <a:rPr lang="zh-TW" altLang="en-US" dirty="0" smtClean="0"/>
              <a:t>英</a:t>
            </a:r>
            <a:r>
              <a:rPr lang="en-US" altLang="zh-TW" dirty="0" smtClean="0"/>
              <a:t>30</a:t>
            </a:r>
            <a:br>
              <a:rPr lang="en-US" altLang="zh-TW" dirty="0" smtClean="0"/>
            </a:br>
            <a:r>
              <a:rPr lang="en-US" altLang="zh-TW" dirty="0" smtClean="0"/>
              <a:t>(use next list level)</a:t>
            </a:r>
            <a:endParaRPr lang="en-US" dirty="0" smtClean="0"/>
          </a:p>
          <a:p>
            <a:pPr lvl="1"/>
            <a:r>
              <a:rPr lang="en-US" altLang="zh-TW" dirty="0" smtClean="0"/>
              <a:t>Lyrics</a:t>
            </a:r>
            <a:r>
              <a:rPr lang="zh-TW" altLang="en-US" dirty="0" smtClean="0"/>
              <a:t> </a:t>
            </a:r>
            <a:r>
              <a:rPr lang="en-US" altLang="zh-TW" dirty="0" smtClean="0"/>
              <a:t>(next list level)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2600" y="6477000"/>
            <a:ext cx="3124200" cy="365125"/>
          </a:xfrm>
        </p:spPr>
        <p:txBody>
          <a:bodyPr/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600" kern="1200" smtClean="0">
                <a:solidFill>
                  <a:srgbClr val="FFFFFF"/>
                </a:solidFill>
                <a:latin typeface="Calibri" charset="0"/>
                <a:ea typeface="文鼎圓體M" charset="-120"/>
                <a:cs typeface="+mn-cs"/>
              </a:defRPr>
            </a:lvl1pPr>
          </a:lstStyle>
          <a:p>
            <a:r>
              <a:rPr lang="zh-TW" altLang="en-US" dirty="0" smtClean="0"/>
              <a:t>中文歌名  </a:t>
            </a:r>
            <a:r>
              <a:rPr lang="en-US" altLang="zh-TW" dirty="0" smtClean="0"/>
              <a:t>[</a:t>
            </a:r>
            <a:fld id="{F450FB7B-B101-4A07-8090-1A40FF83E148}" type="slidenum">
              <a:rPr lang="en-US" altLang="zh-TW" smtClean="0"/>
              <a:pPr/>
              <a:t>‹#›</a:t>
            </a:fld>
            <a:r>
              <a:rPr lang="en-US" altLang="zh-TW" dirty="0" smtClean="0"/>
              <a:t>/x]</a:t>
            </a:r>
            <a:endParaRPr lang="zh-TW" alt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57200"/>
            <a:ext cx="2590800" cy="45720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en-US" sz="4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 smtClean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1600" kern="1200" dirty="0">
                <a:solidFill>
                  <a:schemeClr val="tx1"/>
                </a:solidFill>
                <a:latin typeface="Calibri" charset="0"/>
                <a:ea typeface="文鼎圓體M" charset="-120"/>
                <a:cs typeface="+mn-cs"/>
              </a:defRPr>
            </a:lvl5pPr>
          </a:lstStyle>
          <a:p>
            <a:pPr lvl="0"/>
            <a:r>
              <a:rPr kumimoji="0" lang="en-US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文鼎圓體M" charset="-120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59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D3AB-20BC-4754-B8DB-8E1483BE1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46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聖靈之歌</a:t>
            </a:r>
            <a:r>
              <a:rPr lang="en-US" altLang="zh-TW" dirty="0" smtClean="0"/>
              <a:t>—</a:t>
            </a:r>
            <a:r>
              <a:rPr lang="zh-CN" altLang="en-US" dirty="0" smtClean="0"/>
              <a:t>接待神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聖靈我歡迎你</a:t>
            </a:r>
            <a:endParaRPr lang="en-US" altLang="zh-TW" dirty="0" smtClean="0"/>
          </a:p>
          <a:p>
            <a:r>
              <a:rPr lang="en-US" altLang="zh-TW" sz="3000" dirty="0" smtClean="0"/>
              <a:t>Holy Spirit I welcome You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聖靈我愛你</a:t>
            </a:r>
            <a:endParaRPr lang="en-US" altLang="zh-TW" dirty="0" smtClean="0"/>
          </a:p>
          <a:p>
            <a:r>
              <a:rPr lang="en-US" altLang="zh-TW" sz="3000" dirty="0"/>
              <a:t>Holy Spirit I love You</a:t>
            </a:r>
          </a:p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1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/>
              <a:t>慕主創作 </a:t>
            </a:r>
            <a:r>
              <a:rPr lang="en-US" altLang="zh-TW" sz="1800" dirty="0" smtClean="0"/>
              <a:t>[57]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詞、曲：張瑋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1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聖靈向我吹氣</a:t>
            </a:r>
            <a:endParaRPr lang="en-US" altLang="zh-TW" dirty="0" smtClean="0"/>
          </a:p>
          <a:p>
            <a:pPr marL="0" indent="0"/>
            <a:r>
              <a:rPr lang="en-US" altLang="zh-TW" sz="3000" dirty="0"/>
              <a:t>Holy Spirit blow on me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釋放啟示的靈</a:t>
            </a:r>
            <a:endParaRPr lang="en-US" altLang="zh-TW" dirty="0" smtClean="0"/>
          </a:p>
          <a:p>
            <a:pPr marL="0" indent="0"/>
            <a:r>
              <a:rPr lang="en-US" altLang="zh-TW" sz="3000" dirty="0"/>
              <a:t>Release the Spirit of </a:t>
            </a:r>
            <a:r>
              <a:rPr lang="en-US" altLang="zh-TW" sz="3000" dirty="0" smtClean="0"/>
              <a:t>revelation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2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FD13B"/>
              </a:buClr>
            </a:pPr>
            <a:r>
              <a:rPr lang="en-US" altLang="zh-CN" dirty="0"/>
              <a:t>3</a:t>
            </a:r>
            <a:endParaRPr lang="en-US" altLang="zh-TW" dirty="0" smtClean="0"/>
          </a:p>
          <a:p>
            <a:pPr lvl="0">
              <a:buClr>
                <a:srgbClr val="7FD13B"/>
              </a:buClr>
            </a:pP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zh-TW" altLang="en-US" dirty="0" smtClean="0"/>
              <a:t>耶穌的同在</a:t>
            </a:r>
            <a:r>
              <a:rPr lang="en-US" altLang="zh-TW" dirty="0" smtClean="0"/>
              <a:t>  </a:t>
            </a:r>
            <a:r>
              <a:rPr lang="zh-TW" altLang="en-US" dirty="0" smtClean="0">
                <a:solidFill>
                  <a:srgbClr val="FFFFFF"/>
                </a:solidFill>
              </a:rPr>
              <a:t>開啟在這裡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pPr lvl="0">
              <a:buClr>
                <a:srgbClr val="7FD13B"/>
              </a:buClr>
            </a:pPr>
            <a:r>
              <a:rPr lang="en-US" altLang="zh-TW" sz="3000" dirty="0"/>
              <a:t>Jesus’ </a:t>
            </a:r>
            <a:r>
              <a:rPr lang="en-US" altLang="zh-TW" sz="3000" dirty="0" smtClean="0"/>
              <a:t>presence </a:t>
            </a:r>
            <a:r>
              <a:rPr lang="en-US" altLang="zh-TW" sz="3000" dirty="0" smtClean="0">
                <a:solidFill>
                  <a:srgbClr val="FFFFFF"/>
                </a:solidFill>
              </a:rPr>
              <a:t>is manifested here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我們渴慕</a:t>
            </a:r>
            <a:endParaRPr lang="en-US" altLang="zh-TW" dirty="0" smtClean="0"/>
          </a:p>
          <a:p>
            <a:r>
              <a:rPr lang="en-US" altLang="zh-TW" sz="3000" dirty="0"/>
              <a:t>We desire </a:t>
            </a:r>
          </a:p>
          <a:p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打開我眼</a:t>
            </a:r>
            <a:r>
              <a:rPr lang="en-US" altLang="zh-TW" dirty="0" smtClean="0"/>
              <a:t>  </a:t>
            </a:r>
            <a:r>
              <a:rPr lang="zh-TW" altLang="en-US" dirty="0" smtClean="0"/>
              <a:t>打開我耳朵</a:t>
            </a:r>
            <a:r>
              <a:rPr lang="en-US" altLang="zh-TW" dirty="0" smtClean="0"/>
              <a:t>  </a:t>
            </a:r>
            <a:r>
              <a:rPr lang="zh-TW" altLang="en-US" dirty="0" smtClean="0"/>
              <a:t>打開我心</a:t>
            </a:r>
            <a:endParaRPr lang="en-US" altLang="zh-TW" dirty="0" smtClean="0"/>
          </a:p>
          <a:p>
            <a:r>
              <a:rPr lang="en-US" altLang="zh-TW" sz="3000" dirty="0"/>
              <a:t>Open my eyes, open my ears, open up my heart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教我如何來愛你</a:t>
            </a: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en-US" altLang="zh-TW" sz="3000" dirty="0" smtClean="0">
                <a:solidFill>
                  <a:srgbClr val="FFFFFF"/>
                </a:solidFill>
              </a:rPr>
              <a:t>Teach me how to love You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3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41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FD13B"/>
              </a:buClr>
            </a:pPr>
            <a:r>
              <a:rPr lang="en-US" altLang="zh-TW" dirty="0" smtClean="0"/>
              <a:t>4</a:t>
            </a:r>
          </a:p>
          <a:p>
            <a:pPr lvl="0">
              <a:buClr>
                <a:srgbClr val="7FD13B"/>
              </a:buClr>
            </a:pP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zh-TW" altLang="en-US" dirty="0" smtClean="0"/>
              <a:t>哦親愛耶穌</a:t>
            </a:r>
            <a:r>
              <a:rPr lang="en-US" altLang="zh-TW" dirty="0" smtClean="0"/>
              <a:t>  </a:t>
            </a:r>
            <a:r>
              <a:rPr lang="zh-TW" altLang="en-US" dirty="0" smtClean="0"/>
              <a:t>你</a:t>
            </a:r>
            <a:r>
              <a:rPr lang="zh-CN" altLang="en-US" dirty="0" smtClean="0"/>
              <a:t>（耶穌）</a:t>
            </a:r>
            <a:r>
              <a:rPr lang="zh-TW" altLang="en-US" dirty="0" smtClean="0"/>
              <a:t>就</a:t>
            </a:r>
            <a:r>
              <a:rPr lang="zh-TW" altLang="en-US" dirty="0" smtClean="0">
                <a:solidFill>
                  <a:srgbClr val="FFFFFF"/>
                </a:solidFill>
              </a:rPr>
              <a:t>在這裡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pPr lvl="0">
              <a:buClr>
                <a:srgbClr val="7FD13B"/>
              </a:buClr>
            </a:pPr>
            <a:r>
              <a:rPr lang="en-US" altLang="zh-TW" sz="3000" dirty="0" smtClean="0"/>
              <a:t>My dear Jesus, You are right here</a:t>
            </a:r>
            <a:endParaRPr lang="en-US" altLang="zh-TW" sz="3000" dirty="0" smtClean="0">
              <a:solidFill>
                <a:srgbClr val="FFFFFF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我們降服</a:t>
            </a:r>
            <a:endParaRPr lang="en-US" altLang="zh-TW" dirty="0" smtClean="0"/>
          </a:p>
          <a:p>
            <a:r>
              <a:rPr lang="en-US" altLang="zh-TW" sz="3000" dirty="0"/>
              <a:t>We</a:t>
            </a:r>
            <a:r>
              <a:rPr lang="en-US" altLang="zh-TW" sz="3000" dirty="0" smtClean="0"/>
              <a:t> surrender </a:t>
            </a:r>
            <a:endParaRPr lang="en-US" altLang="zh-TW" sz="3000" dirty="0"/>
          </a:p>
          <a:p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打開我眼</a:t>
            </a:r>
            <a:r>
              <a:rPr lang="en-US" altLang="zh-TW" dirty="0" smtClean="0"/>
              <a:t>  </a:t>
            </a:r>
            <a:r>
              <a:rPr lang="zh-TW" altLang="en-US" dirty="0" smtClean="0"/>
              <a:t>打開我耳朵</a:t>
            </a:r>
            <a:r>
              <a:rPr lang="en-US" altLang="zh-TW" dirty="0" smtClean="0"/>
              <a:t>  </a:t>
            </a:r>
            <a:r>
              <a:rPr lang="zh-TW" altLang="en-US" dirty="0" smtClean="0"/>
              <a:t>打開我心</a:t>
            </a:r>
            <a:endParaRPr lang="en-US" altLang="zh-TW" dirty="0" smtClean="0"/>
          </a:p>
          <a:p>
            <a:r>
              <a:rPr lang="en-US" altLang="zh-TW" sz="3000" dirty="0"/>
              <a:t>Open my eyes, open my ears, open up my heart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教我如何接待你</a:t>
            </a:r>
            <a:r>
              <a:rPr lang="zh-CN" altLang="en-US" dirty="0" smtClean="0"/>
              <a:t>（耶穌）</a:t>
            </a: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en-US" altLang="zh-TW" sz="3000" dirty="0" smtClean="0">
                <a:solidFill>
                  <a:srgbClr val="FFFFFF"/>
                </a:solidFill>
              </a:rPr>
              <a:t>Teach me how to host You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4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41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FD13B"/>
              </a:buClr>
            </a:pPr>
            <a:r>
              <a:rPr lang="en-US" altLang="zh-CN" dirty="0"/>
              <a:t>5</a:t>
            </a:r>
            <a:endParaRPr lang="en-US" altLang="zh-TW" dirty="0" smtClean="0"/>
          </a:p>
          <a:p>
            <a:pPr lvl="0">
              <a:buClr>
                <a:srgbClr val="7FD13B"/>
              </a:buClr>
            </a:pP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zh-TW" altLang="en-US" dirty="0" smtClean="0"/>
              <a:t>哦 親愛耶穌</a:t>
            </a:r>
            <a:r>
              <a:rPr lang="en-US" altLang="zh-TW" dirty="0" smtClean="0"/>
              <a:t>  </a:t>
            </a:r>
            <a:r>
              <a:rPr lang="zh-TW" altLang="en-US" dirty="0" smtClean="0"/>
              <a:t>你</a:t>
            </a:r>
            <a:r>
              <a:rPr lang="zh-CN" altLang="en-US" dirty="0" smtClean="0"/>
              <a:t>（耶穌）</a:t>
            </a:r>
            <a:r>
              <a:rPr lang="zh-TW" altLang="en-US" dirty="0" smtClean="0"/>
              <a:t>就</a:t>
            </a:r>
            <a:r>
              <a:rPr lang="zh-TW" altLang="en-US" dirty="0" smtClean="0">
                <a:solidFill>
                  <a:srgbClr val="FFFFFF"/>
                </a:solidFill>
              </a:rPr>
              <a:t>在這裡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pPr lvl="0">
              <a:buClr>
                <a:srgbClr val="7FD13B"/>
              </a:buClr>
            </a:pPr>
            <a:r>
              <a:rPr lang="en-US" altLang="zh-TW" sz="3000" dirty="0" smtClean="0"/>
              <a:t>My dear Jesus, You are right here</a:t>
            </a:r>
            <a:endParaRPr lang="en-US" altLang="zh-TW" sz="3000" dirty="0" smtClean="0">
              <a:solidFill>
                <a:srgbClr val="FFFFFF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我</a:t>
            </a:r>
            <a:r>
              <a:rPr lang="zh-CN" altLang="en-US" dirty="0" smtClean="0"/>
              <a:t>願</a:t>
            </a:r>
            <a:r>
              <a:rPr lang="zh-TW" altLang="en-US" dirty="0" smtClean="0"/>
              <a:t>降服</a:t>
            </a:r>
            <a:endParaRPr lang="en-US" altLang="zh-TW" dirty="0" smtClean="0"/>
          </a:p>
          <a:p>
            <a:r>
              <a:rPr lang="en-US" altLang="zh-CN" sz="3000" dirty="0" smtClean="0"/>
              <a:t>I am willing to </a:t>
            </a:r>
            <a:r>
              <a:rPr lang="en-US" altLang="zh-TW" sz="3000" dirty="0" smtClean="0"/>
              <a:t>surrender </a:t>
            </a:r>
            <a:endParaRPr lang="en-US" altLang="zh-TW" sz="3000" dirty="0"/>
          </a:p>
          <a:p>
            <a:r>
              <a:rPr lang="en-US" altLang="zh-TW" dirty="0" smtClean="0"/>
              <a:t> </a:t>
            </a:r>
          </a:p>
          <a:p>
            <a:r>
              <a:rPr lang="zh-CN" altLang="en-US" dirty="0" smtClean="0"/>
              <a:t>或是行路 或是在躺臥 每個角落</a:t>
            </a:r>
            <a:endParaRPr lang="en-US" altLang="zh-CN" dirty="0" smtClean="0"/>
          </a:p>
          <a:p>
            <a:r>
              <a:rPr lang="en-US" altLang="zh-TW" sz="3000" dirty="0" smtClean="0"/>
              <a:t>Or </a:t>
            </a:r>
            <a:r>
              <a:rPr lang="en-US" altLang="zh-TW" sz="3000" dirty="0"/>
              <a:t>walk, or lie down at every corner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教我如何接待你</a:t>
            </a:r>
            <a:r>
              <a:rPr lang="zh-CN" altLang="en-US" dirty="0" smtClean="0"/>
              <a:t>（耶穌）</a:t>
            </a:r>
            <a:endParaRPr lang="en-US" altLang="zh-TW" dirty="0" smtClean="0"/>
          </a:p>
          <a:p>
            <a:pPr lvl="0">
              <a:buClr>
                <a:srgbClr val="7FD13B"/>
              </a:buClr>
            </a:pPr>
            <a:r>
              <a:rPr lang="en-US" altLang="zh-TW" sz="3000" dirty="0" smtClean="0">
                <a:solidFill>
                  <a:srgbClr val="FFFFFF"/>
                </a:solidFill>
              </a:rPr>
              <a:t>Teach me how to host You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5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0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r>
              <a:rPr lang="en-US" altLang="zh-TW" dirty="0" smtClean="0"/>
              <a:t>Tag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聖靈持續吹氣</a:t>
            </a:r>
            <a:endParaRPr lang="en-US" altLang="zh-TW" dirty="0" smtClean="0"/>
          </a:p>
          <a:p>
            <a:r>
              <a:rPr lang="en-US" altLang="zh-TW" sz="3000" dirty="0" smtClean="0"/>
              <a:t>Holy Spirit continue to blow</a:t>
            </a:r>
          </a:p>
          <a:p>
            <a:endParaRPr lang="en-US" altLang="zh-TW" dirty="0" smtClean="0"/>
          </a:p>
          <a:p>
            <a:r>
              <a:rPr lang="zh-TW" altLang="en-US" dirty="0"/>
              <a:t>開啟耶穌自己</a:t>
            </a:r>
            <a:endParaRPr lang="en-US" dirty="0" smtClean="0"/>
          </a:p>
          <a:p>
            <a:r>
              <a:rPr lang="en-US" altLang="zh-TW" sz="3000" dirty="0"/>
              <a:t>Reveal Jesus Himself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00" y="6340475"/>
            <a:ext cx="3124200" cy="365125"/>
          </a:xfrm>
        </p:spPr>
        <p:txBody>
          <a:bodyPr/>
          <a:lstStyle/>
          <a:p>
            <a:r>
              <a:rPr lang="zh-TW" altLang="en-US" dirty="0" smtClean="0"/>
              <a:t>聖靈之歌  </a:t>
            </a:r>
            <a:r>
              <a:rPr lang="en-US" altLang="zh-TW" sz="1800" dirty="0" smtClean="0"/>
              <a:t>[</a:t>
            </a:r>
            <a:fld id="{F450FB7B-B101-4A07-8090-1A40FF83E148}" type="slidenum">
              <a:rPr lang="en-US" altLang="zh-TW" sz="1800" smtClean="0"/>
              <a:pPr/>
              <a:t>6</a:t>
            </a:fld>
            <a:r>
              <a:rPr lang="en-US" altLang="zh-TW" sz="1800" dirty="0" smtClean="0"/>
              <a:t>/6]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CC_PPT_Template_20131218">
  <a:themeElements>
    <a:clrScheme name="FRCC_WorshipPowerpoint">
      <a:dk1>
        <a:srgbClr val="FFFFFF"/>
      </a:dk1>
      <a:lt1>
        <a:srgbClr val="000000"/>
      </a:lt1>
      <a:dk2>
        <a:srgbClr val="D6ECFF"/>
      </a:dk2>
      <a:lt2>
        <a:srgbClr val="4E5B6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RCC_WorshipPowerpoint">
      <a:majorFont>
        <a:latin typeface="Calibri"/>
        <a:ea typeface="文鼎圓體M"/>
        <a:cs typeface=""/>
      </a:majorFont>
      <a:minorFont>
        <a:latin typeface="Calibri"/>
        <a:ea typeface="文鼎圓體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FRCC_PPT_Template_20131218.potx</Template>
  <TotalTime>1215</TotalTime>
  <Words>230</Words>
  <Application>Microsoft Macintosh PowerPoint</Application>
  <PresentationFormat>On-screen Show (4:3)</PresentationFormat>
  <Paragraphs>75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FRCC_PPT_Template_20131218</vt:lpstr>
      <vt:lpstr>聖靈之歌—接待神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聖靈之歌</dc:title>
  <dc:creator>Amy Li</dc:creator>
  <cp:lastModifiedBy>Amy Li</cp:lastModifiedBy>
  <cp:revision>19</cp:revision>
  <dcterms:created xsi:type="dcterms:W3CDTF">2015-02-04T18:43:09Z</dcterms:created>
  <dcterms:modified xsi:type="dcterms:W3CDTF">2015-02-04T18:44:29Z</dcterms:modified>
</cp:coreProperties>
</file>